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74" r:id="rId4"/>
    <p:sldMasterId id="2147483826" r:id="rId5"/>
    <p:sldMasterId id="2147483830" r:id="rId6"/>
    <p:sldMasterId id="2147483857" r:id="rId7"/>
  </p:sldMasterIdLst>
  <p:notesMasterIdLst>
    <p:notesMasterId r:id="rId19"/>
  </p:notesMasterIdLst>
  <p:handoutMasterIdLst>
    <p:handoutMasterId r:id="rId20"/>
  </p:handoutMasterIdLst>
  <p:sldIdLst>
    <p:sldId id="648" r:id="rId8"/>
    <p:sldId id="5169" r:id="rId9"/>
    <p:sldId id="5167" r:id="rId10"/>
    <p:sldId id="5166" r:id="rId11"/>
    <p:sldId id="5175" r:id="rId12"/>
    <p:sldId id="5172" r:id="rId13"/>
    <p:sldId id="5176" r:id="rId14"/>
    <p:sldId id="5177" r:id="rId15"/>
    <p:sldId id="5164" r:id="rId16"/>
    <p:sldId id="5174" r:id="rId17"/>
    <p:sldId id="275" r:id="rId18"/>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53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A2CC02-F714-40DE-BEDC-CCAFC661A5EF}" name="Renee Olive" initials="RO" userId="S::renee.olive@sustainability.vic.gov.au::5baa0543-ab4e-4c52-87ed-12c07e259a8a" providerId="AD"/>
  <p188:author id="{70656604-F88B-122D-3468-76B4735823D0}" name="Lara Stovell" initials="LS" userId="S::lara.stovell@sustainability.vic.gov.au::00a46947-9ea8-45fc-8d94-3916bd828574" providerId="AD"/>
  <p188:author id="{7720FAA1-6F22-4F17-6D7B-CCA36A17A7FF}" name="Matt Nelson" initials="MN" userId="S::matt.nelson@sustainability.vic.gov.au::d52356be-254b-45e3-8d8a-2eb99d8d747c" providerId="AD"/>
  <p188:author id="{C8AE6EAC-B0BE-A50B-3338-7994AB00F896}" name="Sugirtha Veni" initials="SV" userId="S::sugirtha.veni@sustainability.vic.gov.au::e92f491a-76e2-4658-a7ff-481ede973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9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B40E2-7CC3-4554-7E7A-A6551DFAE06B}" v="8" dt="2023-10-23T05:14:19.327"/>
    <p1510:client id="{C1FF799D-48D2-44CE-A5F5-D9E4BA45C819}" v="304" dt="2023-10-23T05:43:03.9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8" d="100"/>
          <a:sy n="138" d="100"/>
        </p:scale>
        <p:origin x="756" y="108"/>
      </p:cViewPr>
      <p:guideLst>
        <p:guide orient="horz" pos="2981"/>
        <p:guide pos="5352"/>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5013FD-402C-4D1D-86FE-1FDCB59C3282}"/>
              </a:ext>
            </a:extLst>
          </p:cNvPr>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7B411D4-55CF-4C6D-B82A-940DB0A1F0C5}"/>
              </a:ext>
            </a:extLst>
          </p:cNvPr>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0E052CA3-F874-4D2A-9723-3D267FD3EF4D}" type="datetimeFigureOut">
              <a:rPr lang="en-AU" smtClean="0"/>
              <a:t>24/10/2023</a:t>
            </a:fld>
            <a:endParaRPr lang="en-AU"/>
          </a:p>
        </p:txBody>
      </p:sp>
      <p:sp>
        <p:nvSpPr>
          <p:cNvPr id="4" name="Footer Placeholder 3">
            <a:extLst>
              <a:ext uri="{FF2B5EF4-FFF2-40B4-BE49-F238E27FC236}">
                <a16:creationId xmlns:a16="http://schemas.microsoft.com/office/drawing/2014/main" id="{8415B9F1-E5DF-4C32-BD1A-58918173B910}"/>
              </a:ext>
            </a:extLst>
          </p:cNvPr>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8882F38-D05C-4040-8E6F-180A821EB1E5}"/>
              </a:ext>
            </a:extLst>
          </p:cNvPr>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B4849766-AD4D-4CA2-9F43-B61965313C7C}" type="slidenum">
              <a:rPr lang="en-AU" smtClean="0"/>
              <a:t>‹#›</a:t>
            </a:fld>
            <a:endParaRPr lang="en-AU"/>
          </a:p>
        </p:txBody>
      </p:sp>
    </p:spTree>
    <p:extLst>
      <p:ext uri="{BB962C8B-B14F-4D97-AF65-F5344CB8AC3E}">
        <p14:creationId xmlns:p14="http://schemas.microsoft.com/office/powerpoint/2010/main" val="39493076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943B9D9C-6353-4141-902A-96C555731242}" type="datetimeFigureOut">
              <a:rPr lang="en-AU" smtClean="0"/>
              <a:t>24/10/2023</a:t>
            </a:fld>
            <a:endParaRPr lang="en-AU"/>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E4890518-9DB0-4E41-AB78-F31F49897480}" type="slidenum">
              <a:rPr lang="en-AU" smtClean="0"/>
              <a:t>‹#›</a:t>
            </a:fld>
            <a:endParaRPr lang="en-AU"/>
          </a:p>
        </p:txBody>
      </p:sp>
    </p:spTree>
    <p:extLst>
      <p:ext uri="{BB962C8B-B14F-4D97-AF65-F5344CB8AC3E}">
        <p14:creationId xmlns:p14="http://schemas.microsoft.com/office/powerpoint/2010/main" val="29219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6"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7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63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4890518-9DB0-4E41-AB78-F31F49897480}" type="slidenum">
              <a:rPr lang="en-AU" smtClean="0"/>
              <a:t>11</a:t>
            </a:fld>
            <a:endParaRPr lang="en-AU"/>
          </a:p>
        </p:txBody>
      </p:sp>
    </p:spTree>
    <p:extLst>
      <p:ext uri="{BB962C8B-B14F-4D97-AF65-F5344CB8AC3E}">
        <p14:creationId xmlns:p14="http://schemas.microsoft.com/office/powerpoint/2010/main" val="382561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39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4890518-9DB0-4E41-AB78-F31F49897480}" type="slidenum">
              <a:rPr lang="en-AU" smtClean="0"/>
              <a:t>3</a:t>
            </a:fld>
            <a:endParaRPr lang="en-AU"/>
          </a:p>
        </p:txBody>
      </p:sp>
    </p:spTree>
    <p:extLst>
      <p:ext uri="{BB962C8B-B14F-4D97-AF65-F5344CB8AC3E}">
        <p14:creationId xmlns:p14="http://schemas.microsoft.com/office/powerpoint/2010/main" val="71569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1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08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86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2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0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BF3518-6490-41F2-B87A-C1B45DCCBF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3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1.emf"/><Relationship Id="rId4" Type="http://schemas.openxmlformats.org/officeDocument/2006/relationships/image" Target="../media/image2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1.emf"/><Relationship Id="rId4" Type="http://schemas.openxmlformats.org/officeDocument/2006/relationships/image" Target="../media/image24.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8.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Option 1">
    <p:spTree>
      <p:nvGrpSpPr>
        <p:cNvPr id="1" name=""/>
        <p:cNvGrpSpPr/>
        <p:nvPr/>
      </p:nvGrpSpPr>
      <p:grpSpPr>
        <a:xfrm>
          <a:off x="0" y="0"/>
          <a:ext cx="0" cy="0"/>
          <a:chOff x="0" y="0"/>
          <a:chExt cx="0" cy="0"/>
        </a:xfrm>
      </p:grpSpPr>
      <p:pic>
        <p:nvPicPr>
          <p:cNvPr id="3" name="Picture 2" descr="SV_Logo.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pic>
        <p:nvPicPr>
          <p:cNvPr id="18" name="Picture 17" descr="SV shoot 2 - PROOFS - 0163.JPG"/>
          <p:cNvPicPr>
            <a:picLocks noChangeAspect="1"/>
          </p:cNvPicPr>
          <p:nvPr userDrawn="1"/>
        </p:nvPicPr>
        <p:blipFill rotWithShape="1">
          <a:blip r:embed="rId3" cstate="hqprint">
            <a:extLst>
              <a:ext uri="{28A0092B-C50C-407E-A947-70E740481C1C}">
                <a14:useLocalDpi xmlns:a14="http://schemas.microsoft.com/office/drawing/2010/main"/>
              </a:ext>
            </a:extLst>
          </a:blip>
          <a:srcRect b="-1"/>
          <a:stretch/>
        </p:blipFill>
        <p:spPr>
          <a:xfrm>
            <a:off x="4673601" y="0"/>
            <a:ext cx="4470400" cy="4749194"/>
          </a:xfrm>
          <a:prstGeom prst="rect">
            <a:avLst/>
          </a:prstGeom>
        </p:spPr>
      </p:pic>
      <p:pic>
        <p:nvPicPr>
          <p:cNvPr id="5" name="Picture 4" descr="SV_Ribbon_White.em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4550" y="265122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Erin McFadden</a:t>
            </a:r>
          </a:p>
        </p:txBody>
      </p:sp>
      <p:sp>
        <p:nvSpPr>
          <p:cNvPr id="10" name="Text Placeholder 21"/>
          <p:cNvSpPr>
            <a:spLocks noGrp="1"/>
          </p:cNvSpPr>
          <p:nvPr>
            <p:ph type="body" sz="quarter" idx="13" hasCustomPrompt="1"/>
          </p:nvPr>
        </p:nvSpPr>
        <p:spPr>
          <a:xfrm>
            <a:off x="542925" y="284850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8 August 2018</a:t>
            </a:r>
          </a:p>
        </p:txBody>
      </p:sp>
    </p:spTree>
    <p:extLst>
      <p:ext uri="{BB962C8B-B14F-4D97-AF65-F5344CB8AC3E}">
        <p14:creationId xmlns:p14="http://schemas.microsoft.com/office/powerpoint/2010/main" val="199041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lumn – Green">
    <p:spTree>
      <p:nvGrpSpPr>
        <p:cNvPr id="1" name=""/>
        <p:cNvGrpSpPr/>
        <p:nvPr/>
      </p:nvGrpSpPr>
      <p:grpSpPr>
        <a:xfrm>
          <a:off x="0" y="0"/>
          <a:ext cx="0" cy="0"/>
          <a:chOff x="0" y="0"/>
          <a:chExt cx="0" cy="0"/>
        </a:xfrm>
      </p:grpSpPr>
      <p:sp>
        <p:nvSpPr>
          <p:cNvPr id="2" name="Title 1"/>
          <p:cNvSpPr>
            <a:spLocks noGrp="1"/>
          </p:cNvSpPr>
          <p:nvPr>
            <p:ph type="title"/>
          </p:nvPr>
        </p:nvSpPr>
        <p:spPr>
          <a:xfrm>
            <a:off x="769012" y="152820"/>
            <a:ext cx="6744315" cy="857250"/>
          </a:xfrm>
        </p:spPr>
        <p:txBody>
          <a:bodyPr>
            <a:normAutofit/>
          </a:bodyPr>
          <a:lstStyle>
            <a:lvl1pPr>
              <a:defRPr sz="2400">
                <a:solidFill>
                  <a:schemeClr val="bg1"/>
                </a:solidFill>
              </a:defRPr>
            </a:lvl1pPr>
          </a:lstStyle>
          <a:p>
            <a:r>
              <a:rPr lang="en-AU"/>
              <a:t>Click to edit Master title style</a:t>
            </a:r>
            <a:endParaRPr lang="en-US"/>
          </a:p>
        </p:txBody>
      </p:sp>
      <p:sp>
        <p:nvSpPr>
          <p:cNvPr id="3" name="Content Placeholder 2"/>
          <p:cNvSpPr>
            <a:spLocks noGrp="1"/>
          </p:cNvSpPr>
          <p:nvPr>
            <p:ph sz="half" idx="1"/>
          </p:nvPr>
        </p:nvSpPr>
        <p:spPr>
          <a:xfrm>
            <a:off x="807922" y="1200151"/>
            <a:ext cx="3901536" cy="3394472"/>
          </a:xfr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998922" y="1200151"/>
            <a:ext cx="3901536" cy="3394472"/>
          </a:xfr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11" name="Picture 10"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9" name="Title 1"/>
          <p:cNvSpPr txBox="1">
            <a:spLocks/>
          </p:cNvSpPr>
          <p:nvPr userDrawn="1"/>
        </p:nvSpPr>
        <p:spPr>
          <a:xfrm>
            <a:off x="689556" y="4880428"/>
            <a:ext cx="1238129" cy="169984"/>
          </a:xfrm>
          <a:prstGeom prst="rect">
            <a:avLst/>
          </a:prstGeom>
          <a:noFill/>
        </p:spPr>
        <p:txBody>
          <a:bodyPr vert="horz" lIns="0" tIns="0" rIns="0" bIns="0" rtlCol="0" anchor="t">
            <a:norm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en-US" sz="700" b="0">
                <a:solidFill>
                  <a:schemeClr val="tx2"/>
                </a:solidFill>
              </a:rPr>
              <a:t>© 2018 Sustainability Victoria</a:t>
            </a:r>
            <a:r>
              <a:rPr lang="en-US" sz="800">
                <a:solidFill>
                  <a:schemeClr val="tx2"/>
                </a:solidFill>
              </a:rPr>
              <a:t> </a:t>
            </a:r>
            <a:endParaRPr lang="en-US" sz="700" b="0">
              <a:solidFill>
                <a:schemeClr val="tx2"/>
              </a:solidFill>
              <a:latin typeface="+mn-lt"/>
            </a:endParaRPr>
          </a:p>
        </p:txBody>
      </p:sp>
    </p:spTree>
    <p:extLst>
      <p:ext uri="{BB962C8B-B14F-4D97-AF65-F5344CB8AC3E}">
        <p14:creationId xmlns:p14="http://schemas.microsoft.com/office/powerpoint/2010/main" val="427819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ro image - Green">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4745038"/>
          </a:xfrm>
        </p:spPr>
        <p:txBody>
          <a:bodyPr/>
          <a:lstStyle/>
          <a:p>
            <a:endParaRPr lang="en-US"/>
          </a:p>
        </p:txBody>
      </p:sp>
      <p:sp>
        <p:nvSpPr>
          <p:cNvPr id="6" name="Title 1"/>
          <p:cNvSpPr>
            <a:spLocks noGrp="1"/>
          </p:cNvSpPr>
          <p:nvPr>
            <p:ph type="title"/>
          </p:nvPr>
        </p:nvSpPr>
        <p:spPr>
          <a:xfrm>
            <a:off x="756042" y="185245"/>
            <a:ext cx="6744315" cy="857250"/>
          </a:xfrm>
        </p:spPr>
        <p:txBody>
          <a:bodyPr>
            <a:normAutofit/>
          </a:bodyPr>
          <a:lstStyle>
            <a:lvl1pPr>
              <a:defRPr sz="2400">
                <a:solidFill>
                  <a:schemeClr val="bg1"/>
                </a:solidFill>
              </a:defRPr>
            </a:lvl1pPr>
          </a:lstStyle>
          <a:p>
            <a:r>
              <a:rPr lang="en-AU"/>
              <a:t>Click to edit Master title style</a:t>
            </a:r>
            <a:endParaRPr lang="en-US"/>
          </a:p>
        </p:txBody>
      </p:sp>
      <p:pic>
        <p:nvPicPr>
          <p:cNvPr id="11" name="Picture 10"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pic>
        <p:nvPicPr>
          <p:cNvPr id="7" name="Picture 6"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Tree>
    <p:extLst>
      <p:ext uri="{BB962C8B-B14F-4D97-AF65-F5344CB8AC3E}">
        <p14:creationId xmlns:p14="http://schemas.microsoft.com/office/powerpoint/2010/main" val="1838866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umn - White">
    <p:bg>
      <p:bgPr>
        <a:solidFill>
          <a:schemeClr val="bg2"/>
        </a:solidFill>
        <a:effectLst/>
      </p:bgPr>
    </p:bg>
    <p:spTree>
      <p:nvGrpSpPr>
        <p:cNvPr id="1" name=""/>
        <p:cNvGrpSpPr/>
        <p:nvPr/>
      </p:nvGrpSpPr>
      <p:grpSpPr>
        <a:xfrm>
          <a:off x="0" y="0"/>
          <a:ext cx="0" cy="0"/>
          <a:chOff x="0" y="0"/>
          <a:chExt cx="0" cy="0"/>
        </a:xfrm>
      </p:grpSpPr>
      <p:pic>
        <p:nvPicPr>
          <p:cNvPr id="2" name="Picture 1" descr="SV_Logo_pos.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pic>
        <p:nvPicPr>
          <p:cNvPr id="15" name="Picture 14" descr="SV_Header Ribbon.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1" y="1141786"/>
            <a:ext cx="7699491"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8" name="Title 1"/>
          <p:cNvSpPr>
            <a:spLocks noGrp="1"/>
          </p:cNvSpPr>
          <p:nvPr>
            <p:ph type="title" hasCustomPrompt="1"/>
          </p:nvPr>
        </p:nvSpPr>
        <p:spPr>
          <a:xfrm>
            <a:off x="801437" y="159305"/>
            <a:ext cx="6744315" cy="857250"/>
          </a:xfrm>
          <a:noFill/>
        </p:spPr>
        <p:txBody>
          <a:bodyPr>
            <a:normAutofit/>
          </a:bodyPr>
          <a:lstStyle>
            <a:lvl1pPr>
              <a:defRPr sz="2400">
                <a:solidFill>
                  <a:schemeClr val="tx1"/>
                </a:solidFill>
              </a:defRPr>
            </a:lvl1pPr>
          </a:lstStyle>
          <a:p>
            <a:r>
              <a:rPr lang="en-AU"/>
              <a:t>Click to edit Master title style</a:t>
            </a:r>
            <a:br>
              <a:rPr lang="en-AU"/>
            </a:br>
            <a:r>
              <a:rPr lang="en-AU"/>
              <a:t>Click to edit Master title style</a:t>
            </a:r>
            <a:endParaRPr lang="en-US"/>
          </a:p>
        </p:txBody>
      </p:sp>
    </p:spTree>
    <p:extLst>
      <p:ext uri="{BB962C8B-B14F-4D97-AF65-F5344CB8AC3E}">
        <p14:creationId xmlns:p14="http://schemas.microsoft.com/office/powerpoint/2010/main" val="25044823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 White">
    <p:bg>
      <p:bgPr>
        <a:solidFill>
          <a:schemeClr val="bg2"/>
        </a:solidFill>
        <a:effectLst/>
      </p:bgPr>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78198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496001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9" name="Title 1"/>
          <p:cNvSpPr>
            <a:spLocks noGrp="1"/>
          </p:cNvSpPr>
          <p:nvPr>
            <p:ph type="title" hasCustomPrompt="1"/>
          </p:nvPr>
        </p:nvSpPr>
        <p:spPr>
          <a:xfrm>
            <a:off x="788467" y="172275"/>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Tree>
    <p:extLst>
      <p:ext uri="{BB962C8B-B14F-4D97-AF65-F5344CB8AC3E}">
        <p14:creationId xmlns:p14="http://schemas.microsoft.com/office/powerpoint/2010/main" val="11498249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lumn - White">
    <p:bg>
      <p:bgRef idx="1001">
        <a:schemeClr val="bg2"/>
      </p:bgRef>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2" y="1200150"/>
            <a:ext cx="2554078" cy="3439449"/>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
        <p:nvSpPr>
          <p:cNvPr id="2" name="Rectangle 1"/>
          <p:cNvSpPr/>
          <p:nvPr userDrawn="1"/>
        </p:nvSpPr>
        <p:spPr>
          <a:xfrm>
            <a:off x="3482501" y="1200151"/>
            <a:ext cx="2705648" cy="1713170"/>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Text Placeholder 19"/>
          <p:cNvSpPr>
            <a:spLocks noGrp="1"/>
          </p:cNvSpPr>
          <p:nvPr>
            <p:ph type="body" sz="quarter" idx="11" hasCustomPrompt="1"/>
          </p:nvPr>
        </p:nvSpPr>
        <p:spPr>
          <a:xfrm>
            <a:off x="3647786" y="2297543"/>
            <a:ext cx="2419862" cy="45274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2" name="Text Placeholder 19"/>
          <p:cNvSpPr>
            <a:spLocks noGrp="1"/>
          </p:cNvSpPr>
          <p:nvPr>
            <p:ph type="body" sz="quarter" idx="12" hasCustomPrompt="1"/>
          </p:nvPr>
        </p:nvSpPr>
        <p:spPr>
          <a:xfrm>
            <a:off x="3647786" y="1388253"/>
            <a:ext cx="2419862" cy="866762"/>
          </a:xfrm>
          <a:noFill/>
        </p:spPr>
        <p:txBody>
          <a:bodyPr lIns="0" tIns="0" rIns="0" bIns="0">
            <a:noAutofit/>
          </a:bodyPr>
          <a:lstStyle>
            <a:lvl1pPr marL="0" indent="0" algn="ctr">
              <a:buFontTx/>
              <a:buNone/>
              <a:defRPr sz="48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400,000</a:t>
            </a:r>
          </a:p>
        </p:txBody>
      </p:sp>
      <p:sp>
        <p:nvSpPr>
          <p:cNvPr id="23" name="Rectangle 22"/>
          <p:cNvSpPr/>
          <p:nvPr userDrawn="1"/>
        </p:nvSpPr>
        <p:spPr>
          <a:xfrm>
            <a:off x="6188149" y="1200151"/>
            <a:ext cx="2705648" cy="1713170"/>
          </a:xfrm>
          <a:prstGeom prst="rect">
            <a:avLst/>
          </a:prstGeom>
          <a:solidFill>
            <a:schemeClr val="accent2">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Text Placeholder 19"/>
          <p:cNvSpPr>
            <a:spLocks noGrp="1"/>
          </p:cNvSpPr>
          <p:nvPr>
            <p:ph type="body" sz="quarter" idx="13" hasCustomPrompt="1"/>
          </p:nvPr>
        </p:nvSpPr>
        <p:spPr>
          <a:xfrm>
            <a:off x="6353434" y="2297543"/>
            <a:ext cx="2419862" cy="45274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5" name="Text Placeholder 19"/>
          <p:cNvSpPr>
            <a:spLocks noGrp="1"/>
          </p:cNvSpPr>
          <p:nvPr>
            <p:ph type="body" sz="quarter" idx="14" hasCustomPrompt="1"/>
          </p:nvPr>
        </p:nvSpPr>
        <p:spPr>
          <a:xfrm>
            <a:off x="6353434" y="1388253"/>
            <a:ext cx="2419862" cy="866762"/>
          </a:xfrm>
          <a:noFill/>
        </p:spPr>
        <p:txBody>
          <a:bodyPr lIns="0" tIns="0" rIns="0" bIns="0">
            <a:noAutofit/>
          </a:bodyPr>
          <a:lstStyle>
            <a:lvl1pPr marL="0" indent="0" algn="ctr">
              <a:buFontTx/>
              <a:buNone/>
              <a:defRPr sz="48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71%</a:t>
            </a:r>
          </a:p>
        </p:txBody>
      </p:sp>
      <p:sp>
        <p:nvSpPr>
          <p:cNvPr id="26" name="Rectangle 25"/>
          <p:cNvSpPr/>
          <p:nvPr userDrawn="1"/>
        </p:nvSpPr>
        <p:spPr>
          <a:xfrm>
            <a:off x="3482501" y="2926430"/>
            <a:ext cx="2705648" cy="1713170"/>
          </a:xfrm>
          <a:prstGeom prst="rect">
            <a:avLst/>
          </a:prstGeom>
          <a:solidFill>
            <a:schemeClr val="accent2">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ext Placeholder 19"/>
          <p:cNvSpPr>
            <a:spLocks noGrp="1"/>
          </p:cNvSpPr>
          <p:nvPr>
            <p:ph type="body" sz="quarter" idx="15" hasCustomPrompt="1"/>
          </p:nvPr>
        </p:nvSpPr>
        <p:spPr>
          <a:xfrm>
            <a:off x="3647786" y="4023822"/>
            <a:ext cx="2419862" cy="45274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8" name="Text Placeholder 19"/>
          <p:cNvSpPr>
            <a:spLocks noGrp="1"/>
          </p:cNvSpPr>
          <p:nvPr>
            <p:ph type="body" sz="quarter" idx="16" hasCustomPrompt="1"/>
          </p:nvPr>
        </p:nvSpPr>
        <p:spPr>
          <a:xfrm>
            <a:off x="3647786" y="3114532"/>
            <a:ext cx="2419862" cy="866762"/>
          </a:xfrm>
          <a:noFill/>
        </p:spPr>
        <p:txBody>
          <a:bodyPr lIns="0" tIns="0" rIns="0" bIns="0">
            <a:noAutofit/>
          </a:bodyPr>
          <a:lstStyle>
            <a:lvl1pPr marL="0" indent="0" algn="ctr">
              <a:buFontTx/>
              <a:buNone/>
              <a:defRPr sz="48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2.3M</a:t>
            </a:r>
          </a:p>
        </p:txBody>
      </p:sp>
      <p:sp>
        <p:nvSpPr>
          <p:cNvPr id="29" name="Rectangle 28"/>
          <p:cNvSpPr/>
          <p:nvPr userDrawn="1"/>
        </p:nvSpPr>
        <p:spPr>
          <a:xfrm>
            <a:off x="6199413" y="2915535"/>
            <a:ext cx="2705648" cy="1713170"/>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Text Placeholder 19"/>
          <p:cNvSpPr>
            <a:spLocks noGrp="1"/>
          </p:cNvSpPr>
          <p:nvPr>
            <p:ph type="body" sz="quarter" idx="17" hasCustomPrompt="1"/>
          </p:nvPr>
        </p:nvSpPr>
        <p:spPr>
          <a:xfrm>
            <a:off x="6364698" y="4012927"/>
            <a:ext cx="2419862" cy="45274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31" name="Text Placeholder 19"/>
          <p:cNvSpPr>
            <a:spLocks noGrp="1"/>
          </p:cNvSpPr>
          <p:nvPr>
            <p:ph type="body" sz="quarter" idx="18" hasCustomPrompt="1"/>
          </p:nvPr>
        </p:nvSpPr>
        <p:spPr>
          <a:xfrm>
            <a:off x="6364698" y="3103637"/>
            <a:ext cx="2419862" cy="866762"/>
          </a:xfrm>
          <a:noFill/>
        </p:spPr>
        <p:txBody>
          <a:bodyPr lIns="0" tIns="0" rIns="0" bIns="0">
            <a:noAutofit/>
          </a:bodyPr>
          <a:lstStyle>
            <a:lvl1pPr marL="0" indent="0" algn="ctr">
              <a:buFontTx/>
              <a:buNone/>
              <a:defRPr sz="48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400,000</a:t>
            </a:r>
          </a:p>
        </p:txBody>
      </p:sp>
    </p:spTree>
    <p:extLst>
      <p:ext uri="{BB962C8B-B14F-4D97-AF65-F5344CB8AC3E}">
        <p14:creationId xmlns:p14="http://schemas.microsoft.com/office/powerpoint/2010/main" val="18161304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lumn - White">
    <p:bg>
      <p:bgRef idx="1001">
        <a:schemeClr val="bg2"/>
      </p:bgRef>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1" y="1200150"/>
            <a:ext cx="8097139" cy="1549069"/>
          </a:xfrm>
          <a:noFill/>
        </p:spPr>
        <p:txBody>
          <a:bodyPr>
            <a:normAutofit/>
          </a:bodyPr>
          <a:lstStyle>
            <a:lvl1pPr>
              <a:defRPr sz="200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
        <p:nvSpPr>
          <p:cNvPr id="26" name="Rectangle 25"/>
          <p:cNvSpPr/>
          <p:nvPr userDrawn="1"/>
        </p:nvSpPr>
        <p:spPr>
          <a:xfrm>
            <a:off x="810183" y="2912254"/>
            <a:ext cx="3180567" cy="1713170"/>
          </a:xfrm>
          <a:prstGeom prst="rect">
            <a:avLst/>
          </a:prstGeom>
          <a:solidFill>
            <a:schemeClr val="accent2">
              <a:lumMod val="50000"/>
              <a:lumOff val="50000"/>
            </a:schemeClr>
          </a:solidFill>
          <a:ln>
            <a:solidFill>
              <a:schemeClr val="accent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ext Placeholder 19"/>
          <p:cNvSpPr>
            <a:spLocks noGrp="1"/>
          </p:cNvSpPr>
          <p:nvPr>
            <p:ph type="body" sz="quarter" idx="15" hasCustomPrompt="1"/>
          </p:nvPr>
        </p:nvSpPr>
        <p:spPr>
          <a:xfrm>
            <a:off x="975469"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8" name="Text Placeholder 19"/>
          <p:cNvSpPr>
            <a:spLocks noGrp="1"/>
          </p:cNvSpPr>
          <p:nvPr>
            <p:ph type="body" sz="quarter" idx="16" hasCustomPrompt="1"/>
          </p:nvPr>
        </p:nvSpPr>
        <p:spPr>
          <a:xfrm>
            <a:off x="975468"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$2.3M</a:t>
            </a:r>
          </a:p>
        </p:txBody>
      </p:sp>
      <p:sp>
        <p:nvSpPr>
          <p:cNvPr id="19" name="Rectangle 18"/>
          <p:cNvSpPr/>
          <p:nvPr userDrawn="1"/>
        </p:nvSpPr>
        <p:spPr>
          <a:xfrm>
            <a:off x="5015442" y="2912254"/>
            <a:ext cx="3180567" cy="1713170"/>
          </a:xfrm>
          <a:prstGeom prst="rect">
            <a:avLst/>
          </a:prstGeom>
          <a:solidFill>
            <a:schemeClr val="accent2">
              <a:lumMod val="50000"/>
              <a:lumOff val="50000"/>
            </a:schemeClr>
          </a:solidFill>
          <a:ln>
            <a:solidFill>
              <a:schemeClr val="accent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Text Placeholder 19"/>
          <p:cNvSpPr>
            <a:spLocks noGrp="1"/>
          </p:cNvSpPr>
          <p:nvPr>
            <p:ph type="body" sz="quarter" idx="17" hasCustomPrompt="1"/>
          </p:nvPr>
        </p:nvSpPr>
        <p:spPr>
          <a:xfrm>
            <a:off x="5180728"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32" name="Text Placeholder 19"/>
          <p:cNvSpPr>
            <a:spLocks noGrp="1"/>
          </p:cNvSpPr>
          <p:nvPr>
            <p:ph type="body" sz="quarter" idx="18" hasCustomPrompt="1"/>
          </p:nvPr>
        </p:nvSpPr>
        <p:spPr>
          <a:xfrm>
            <a:off x="5180727"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$5.4M</a:t>
            </a:r>
          </a:p>
        </p:txBody>
      </p:sp>
      <p:sp>
        <p:nvSpPr>
          <p:cNvPr id="3" name="Isosceles Triangle 2"/>
          <p:cNvSpPr/>
          <p:nvPr userDrawn="1"/>
        </p:nvSpPr>
        <p:spPr>
          <a:xfrm rot="5400000">
            <a:off x="4153514" y="3392086"/>
            <a:ext cx="793027" cy="425303"/>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0320148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lumn - White">
    <p:bg>
      <p:bgRef idx="1001">
        <a:schemeClr val="bg2"/>
      </p:bgRef>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1" y="1200150"/>
            <a:ext cx="8097139" cy="1549069"/>
          </a:xfrm>
          <a:noFill/>
        </p:spPr>
        <p:txBody>
          <a:bodyPr>
            <a:normAutofit/>
          </a:bodyPr>
          <a:lstStyle>
            <a:lvl1pPr>
              <a:defRPr sz="200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
        <p:nvSpPr>
          <p:cNvPr id="26" name="Rectangle 25"/>
          <p:cNvSpPr/>
          <p:nvPr userDrawn="1"/>
        </p:nvSpPr>
        <p:spPr>
          <a:xfrm>
            <a:off x="810183" y="2912254"/>
            <a:ext cx="3180567" cy="1713170"/>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ext Placeholder 19"/>
          <p:cNvSpPr>
            <a:spLocks noGrp="1"/>
          </p:cNvSpPr>
          <p:nvPr>
            <p:ph type="body" sz="quarter" idx="15" hasCustomPrompt="1"/>
          </p:nvPr>
        </p:nvSpPr>
        <p:spPr>
          <a:xfrm>
            <a:off x="975469"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8" name="Text Placeholder 19"/>
          <p:cNvSpPr>
            <a:spLocks noGrp="1"/>
          </p:cNvSpPr>
          <p:nvPr>
            <p:ph type="body" sz="quarter" idx="16" hasCustomPrompt="1"/>
          </p:nvPr>
        </p:nvSpPr>
        <p:spPr>
          <a:xfrm>
            <a:off x="975468"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$2.3M</a:t>
            </a:r>
          </a:p>
        </p:txBody>
      </p:sp>
      <p:sp>
        <p:nvSpPr>
          <p:cNvPr id="19" name="Rectangle 18"/>
          <p:cNvSpPr/>
          <p:nvPr userDrawn="1"/>
        </p:nvSpPr>
        <p:spPr>
          <a:xfrm>
            <a:off x="5015442" y="2912254"/>
            <a:ext cx="3180567" cy="171317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Text Placeholder 19"/>
          <p:cNvSpPr>
            <a:spLocks noGrp="1"/>
          </p:cNvSpPr>
          <p:nvPr>
            <p:ph type="body" sz="quarter" idx="17" hasCustomPrompt="1"/>
          </p:nvPr>
        </p:nvSpPr>
        <p:spPr>
          <a:xfrm>
            <a:off x="5180728"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32" name="Text Placeholder 19"/>
          <p:cNvSpPr>
            <a:spLocks noGrp="1"/>
          </p:cNvSpPr>
          <p:nvPr>
            <p:ph type="body" sz="quarter" idx="18" hasCustomPrompt="1"/>
          </p:nvPr>
        </p:nvSpPr>
        <p:spPr>
          <a:xfrm>
            <a:off x="5180727"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$5.4M</a:t>
            </a:r>
          </a:p>
        </p:txBody>
      </p:sp>
      <p:sp>
        <p:nvSpPr>
          <p:cNvPr id="3" name="Isosceles Triangle 2"/>
          <p:cNvSpPr/>
          <p:nvPr userDrawn="1"/>
        </p:nvSpPr>
        <p:spPr>
          <a:xfrm rot="5400000">
            <a:off x="4153514" y="3392086"/>
            <a:ext cx="793027" cy="425303"/>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0550622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wo Column - White">
    <p:bg>
      <p:bgRef idx="1001">
        <a:schemeClr val="bg2"/>
      </p:bgRef>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1" y="1200150"/>
            <a:ext cx="8097139" cy="1549069"/>
          </a:xfrm>
          <a:noFill/>
        </p:spPr>
        <p:txBody>
          <a:bodyPr>
            <a:normAutofit/>
          </a:bodyPr>
          <a:lstStyle>
            <a:lvl1pPr>
              <a:defRPr sz="200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
        <p:nvSpPr>
          <p:cNvPr id="26" name="Rectangle 25"/>
          <p:cNvSpPr/>
          <p:nvPr userDrawn="1"/>
        </p:nvSpPr>
        <p:spPr>
          <a:xfrm>
            <a:off x="810183" y="2912254"/>
            <a:ext cx="3180567" cy="1713170"/>
          </a:xfrm>
          <a:prstGeom prst="rect">
            <a:avLst/>
          </a:prstGeom>
          <a:solidFill>
            <a:schemeClr val="accent2">
              <a:lumMod val="50000"/>
              <a:lumOff val="50000"/>
            </a:schemeClr>
          </a:solidFill>
          <a:ln>
            <a:solidFill>
              <a:schemeClr val="accent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ext Placeholder 19"/>
          <p:cNvSpPr>
            <a:spLocks noGrp="1"/>
          </p:cNvSpPr>
          <p:nvPr>
            <p:ph type="body" sz="quarter" idx="15" hasCustomPrompt="1"/>
          </p:nvPr>
        </p:nvSpPr>
        <p:spPr>
          <a:xfrm>
            <a:off x="975469"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8" name="Text Placeholder 19"/>
          <p:cNvSpPr>
            <a:spLocks noGrp="1"/>
          </p:cNvSpPr>
          <p:nvPr>
            <p:ph type="body" sz="quarter" idx="16" hasCustomPrompt="1"/>
          </p:nvPr>
        </p:nvSpPr>
        <p:spPr>
          <a:xfrm>
            <a:off x="975468"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$2.3M</a:t>
            </a:r>
          </a:p>
        </p:txBody>
      </p:sp>
      <p:sp>
        <p:nvSpPr>
          <p:cNvPr id="19" name="Rectangle 18"/>
          <p:cNvSpPr/>
          <p:nvPr userDrawn="1"/>
        </p:nvSpPr>
        <p:spPr>
          <a:xfrm>
            <a:off x="5015442" y="2912254"/>
            <a:ext cx="3180567" cy="1713170"/>
          </a:xfrm>
          <a:prstGeom prst="rect">
            <a:avLst/>
          </a:prstGeom>
          <a:solidFill>
            <a:schemeClr val="accent2">
              <a:lumMod val="50000"/>
              <a:lumOff val="50000"/>
            </a:schemeClr>
          </a:solidFill>
          <a:ln>
            <a:solidFill>
              <a:schemeClr val="accent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Text Placeholder 19"/>
          <p:cNvSpPr>
            <a:spLocks noGrp="1"/>
          </p:cNvSpPr>
          <p:nvPr>
            <p:ph type="body" sz="quarter" idx="17" hasCustomPrompt="1"/>
          </p:nvPr>
        </p:nvSpPr>
        <p:spPr>
          <a:xfrm>
            <a:off x="5180728"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32" name="Text Placeholder 19"/>
          <p:cNvSpPr>
            <a:spLocks noGrp="1"/>
          </p:cNvSpPr>
          <p:nvPr>
            <p:ph type="body" sz="quarter" idx="18" hasCustomPrompt="1"/>
          </p:nvPr>
        </p:nvSpPr>
        <p:spPr>
          <a:xfrm>
            <a:off x="5180727"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$5.4M</a:t>
            </a:r>
          </a:p>
        </p:txBody>
      </p:sp>
    </p:spTree>
    <p:extLst>
      <p:ext uri="{BB962C8B-B14F-4D97-AF65-F5344CB8AC3E}">
        <p14:creationId xmlns:p14="http://schemas.microsoft.com/office/powerpoint/2010/main" val="212388800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wo Column - White">
    <p:bg>
      <p:bgRef idx="1001">
        <a:schemeClr val="bg2"/>
      </p:bgRef>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1" y="1200150"/>
            <a:ext cx="8097139" cy="1549069"/>
          </a:xfrm>
          <a:noFill/>
        </p:spPr>
        <p:txBody>
          <a:bodyPr>
            <a:normAutofit/>
          </a:bodyPr>
          <a:lstStyle>
            <a:lvl1pPr>
              <a:defRPr sz="200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
        <p:nvSpPr>
          <p:cNvPr id="26" name="Rectangle 25"/>
          <p:cNvSpPr/>
          <p:nvPr userDrawn="1"/>
        </p:nvSpPr>
        <p:spPr>
          <a:xfrm>
            <a:off x="810183" y="2912254"/>
            <a:ext cx="3180567" cy="1713170"/>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ext Placeholder 19"/>
          <p:cNvSpPr>
            <a:spLocks noGrp="1"/>
          </p:cNvSpPr>
          <p:nvPr>
            <p:ph type="body" sz="quarter" idx="15" hasCustomPrompt="1"/>
          </p:nvPr>
        </p:nvSpPr>
        <p:spPr>
          <a:xfrm>
            <a:off x="975469"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28" name="Text Placeholder 19"/>
          <p:cNvSpPr>
            <a:spLocks noGrp="1"/>
          </p:cNvSpPr>
          <p:nvPr>
            <p:ph type="body" sz="quarter" idx="16" hasCustomPrompt="1"/>
          </p:nvPr>
        </p:nvSpPr>
        <p:spPr>
          <a:xfrm>
            <a:off x="975468"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2.3M</a:t>
            </a:r>
          </a:p>
        </p:txBody>
      </p:sp>
      <p:sp>
        <p:nvSpPr>
          <p:cNvPr id="19" name="Rectangle 18"/>
          <p:cNvSpPr/>
          <p:nvPr userDrawn="1"/>
        </p:nvSpPr>
        <p:spPr>
          <a:xfrm>
            <a:off x="5015442" y="2912254"/>
            <a:ext cx="3180567" cy="171317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Text Placeholder 19"/>
          <p:cNvSpPr>
            <a:spLocks noGrp="1"/>
          </p:cNvSpPr>
          <p:nvPr>
            <p:ph type="body" sz="quarter" idx="17" hasCustomPrompt="1"/>
          </p:nvPr>
        </p:nvSpPr>
        <p:spPr>
          <a:xfrm>
            <a:off x="5180728" y="4023822"/>
            <a:ext cx="2880602" cy="526913"/>
          </a:xfrm>
          <a:noFill/>
        </p:spPr>
        <p:txBody>
          <a:bodyPr lIns="0" tIns="0" rIns="0" bIns="0">
            <a:noAutofit/>
          </a:bodyPr>
          <a:lstStyle>
            <a:lvl1pPr marL="0" indent="0" algn="ctr">
              <a:buFontTx/>
              <a:buNone/>
              <a:defRPr sz="1400"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Figure description over two lines</a:t>
            </a:r>
          </a:p>
        </p:txBody>
      </p:sp>
      <p:sp>
        <p:nvSpPr>
          <p:cNvPr id="32" name="Text Placeholder 19"/>
          <p:cNvSpPr>
            <a:spLocks noGrp="1"/>
          </p:cNvSpPr>
          <p:nvPr>
            <p:ph type="body" sz="quarter" idx="18" hasCustomPrompt="1"/>
          </p:nvPr>
        </p:nvSpPr>
        <p:spPr>
          <a:xfrm>
            <a:off x="5180727" y="3095322"/>
            <a:ext cx="2880603" cy="866762"/>
          </a:xfrm>
          <a:noFill/>
        </p:spPr>
        <p:txBody>
          <a:bodyPr lIns="0" tIns="0" rIns="0" bIns="0">
            <a:noAutofit/>
          </a:bodyPr>
          <a:lstStyle>
            <a:lvl1pPr marL="0" indent="0" algn="ctr">
              <a:buFontTx/>
              <a:buNone/>
              <a:defRPr sz="5400" b="1" baseline="0">
                <a:solidFill>
                  <a:schemeClr val="bg2"/>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$5.4M</a:t>
            </a:r>
          </a:p>
        </p:txBody>
      </p:sp>
    </p:spTree>
    <p:extLst>
      <p:ext uri="{BB962C8B-B14F-4D97-AF65-F5344CB8AC3E}">
        <p14:creationId xmlns:p14="http://schemas.microsoft.com/office/powerpoint/2010/main" val="10673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lumn - White">
    <p:bg>
      <p:bgPr>
        <a:solidFill>
          <a:schemeClr val="bg2"/>
        </a:solidFill>
        <a:effectLst/>
      </p:bgPr>
    </p:bg>
    <p:spTree>
      <p:nvGrpSpPr>
        <p:cNvPr id="1" name=""/>
        <p:cNvGrpSpPr/>
        <p:nvPr/>
      </p:nvGrpSpPr>
      <p:grpSpPr>
        <a:xfrm>
          <a:off x="0" y="0"/>
          <a:ext cx="0" cy="0"/>
          <a:chOff x="0" y="0"/>
          <a:chExt cx="0" cy="0"/>
        </a:xfrm>
      </p:grpSpPr>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2" y="1200151"/>
            <a:ext cx="2367078"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3359150" y="1200151"/>
            <a:ext cx="5541308" cy="3394472"/>
          </a:xfrm>
          <a:noFill/>
        </p:spPr>
        <p:txBody>
          <a:bodyPr>
            <a:normAutofit/>
          </a:bodyPr>
          <a:lstStyle>
            <a:lvl1pPr>
              <a:defRPr sz="2000">
                <a:solidFill>
                  <a:schemeClr val="tx1"/>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10" name="Title 1"/>
          <p:cNvSpPr>
            <a:spLocks noGrp="1"/>
          </p:cNvSpPr>
          <p:nvPr>
            <p:ph type="title" hasCustomPrompt="1"/>
          </p:nvPr>
        </p:nvSpPr>
        <p:spPr>
          <a:xfrm>
            <a:off x="807922" y="243610"/>
            <a:ext cx="6744315" cy="857250"/>
          </a:xfrm>
          <a:noFill/>
        </p:spPr>
        <p:txBody>
          <a:bodyPr/>
          <a:lstStyle>
            <a:lvl1pPr>
              <a:defRPr>
                <a:solidFill>
                  <a:schemeClr val="tx1"/>
                </a:solidFill>
              </a:defRPr>
            </a:lvl1pPr>
          </a:lstStyle>
          <a:p>
            <a:r>
              <a:rPr lang="en-AU"/>
              <a:t>Click to edit Master title style</a:t>
            </a:r>
            <a:br>
              <a:rPr lang="en-AU"/>
            </a:br>
            <a:r>
              <a:rPr lang="en-AU"/>
              <a:t>Click to edit Master title style</a:t>
            </a:r>
            <a:endParaRPr lang="en-US"/>
          </a:p>
        </p:txBody>
      </p:sp>
      <p:pic>
        <p:nvPicPr>
          <p:cNvPr id="8" name="Picture 7" descr="SV_Logo_pos.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3"/>
            <a:ext cx="975124" cy="334284"/>
          </a:xfrm>
          <a:prstGeom prst="rect">
            <a:avLst/>
          </a:prstGeom>
        </p:spPr>
      </p:pic>
    </p:spTree>
    <p:extLst>
      <p:ext uri="{BB962C8B-B14F-4D97-AF65-F5344CB8AC3E}">
        <p14:creationId xmlns:p14="http://schemas.microsoft.com/office/powerpoint/2010/main" val="30854276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Option 2">
    <p:spTree>
      <p:nvGrpSpPr>
        <p:cNvPr id="1" name=""/>
        <p:cNvGrpSpPr/>
        <p:nvPr/>
      </p:nvGrpSpPr>
      <p:grpSpPr>
        <a:xfrm>
          <a:off x="0" y="0"/>
          <a:ext cx="0" cy="0"/>
          <a:chOff x="0" y="0"/>
          <a:chExt cx="0" cy="0"/>
        </a:xfrm>
      </p:grpSpPr>
      <p:pic>
        <p:nvPicPr>
          <p:cNvPr id="3" name="Picture 2" descr="bottles-container-daylight-802221_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73601" y="0"/>
            <a:ext cx="4470399" cy="4749194"/>
          </a:xfrm>
          <a:prstGeom prst="rect">
            <a:avLst/>
          </a:prstGeom>
        </p:spPr>
      </p:pic>
      <p:pic>
        <p:nvPicPr>
          <p:cNvPr id="5" name="Picture 4" descr="SV_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368054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full height image">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76800" y="0"/>
            <a:ext cx="4267200" cy="4745038"/>
          </a:xfrm>
          <a:noFill/>
        </p:spPr>
        <p:txBody>
          <a:bodyPr/>
          <a:lstStyle>
            <a:lvl1pPr>
              <a:defRPr>
                <a:solidFill>
                  <a:schemeClr val="tx1"/>
                </a:solidFill>
              </a:defRPr>
            </a:lvl1pPr>
          </a:lstStyle>
          <a:p>
            <a:endParaRPr lang="en-US"/>
          </a:p>
        </p:txBody>
      </p:sp>
      <p:pic>
        <p:nvPicPr>
          <p:cNvPr id="15" name="Picture 14" descr="SV_Header 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3492"/>
            <a:ext cx="689556" cy="227148"/>
          </a:xfrm>
          <a:prstGeom prst="rect">
            <a:avLst/>
          </a:prstGeom>
        </p:spPr>
      </p:pic>
      <p:sp>
        <p:nvSpPr>
          <p:cNvPr id="16" name="Content Placeholder 2"/>
          <p:cNvSpPr>
            <a:spLocks noGrp="1"/>
          </p:cNvSpPr>
          <p:nvPr>
            <p:ph sz="half" idx="1"/>
          </p:nvPr>
        </p:nvSpPr>
        <p:spPr>
          <a:xfrm>
            <a:off x="807922" y="1200151"/>
            <a:ext cx="3808528" cy="3394472"/>
          </a:xfrm>
          <a:noFill/>
        </p:spPr>
        <p:txBody>
          <a:bodyPr>
            <a:normAutofit/>
          </a:bodyPr>
          <a:lstStyle>
            <a:lvl1pPr>
              <a:defRPr sz="200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1" name="Title 1"/>
          <p:cNvSpPr>
            <a:spLocks noGrp="1"/>
          </p:cNvSpPr>
          <p:nvPr>
            <p:ph type="title" hasCustomPrompt="1"/>
          </p:nvPr>
        </p:nvSpPr>
        <p:spPr>
          <a:xfrm>
            <a:off x="807923" y="243610"/>
            <a:ext cx="3808528" cy="857250"/>
          </a:xfrm>
          <a:noFill/>
        </p:spPr>
        <p:txBody>
          <a:bodyPr/>
          <a:lstStyle>
            <a:lvl1pPr>
              <a:defRPr>
                <a:solidFill>
                  <a:schemeClr val="tx1"/>
                </a:solidFill>
              </a:defRPr>
            </a:lvl1pPr>
          </a:lstStyle>
          <a:p>
            <a:r>
              <a:rPr lang="en-AU"/>
              <a:t>Click to edit Master title style </a:t>
            </a:r>
            <a:r>
              <a:rPr lang="en-AU" err="1"/>
              <a:t>lorem</a:t>
            </a:r>
            <a:r>
              <a:rPr lang="en-AU"/>
              <a:t> </a:t>
            </a:r>
            <a:r>
              <a:rPr lang="en-AU" err="1"/>
              <a:t>ipsum</a:t>
            </a:r>
            <a:endParaRPr lang="en-US"/>
          </a:p>
        </p:txBody>
      </p:sp>
    </p:spTree>
    <p:extLst>
      <p:ext uri="{BB962C8B-B14F-4D97-AF65-F5344CB8AC3E}">
        <p14:creationId xmlns:p14="http://schemas.microsoft.com/office/powerpoint/2010/main" val="153837335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807921" y="1200151"/>
            <a:ext cx="7699491" cy="3394472"/>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p:nvPr>
        </p:nvSpPr>
        <p:spPr>
          <a:xfrm>
            <a:off x="781982" y="191730"/>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Tree>
    <p:extLst>
      <p:ext uri="{BB962C8B-B14F-4D97-AF65-F5344CB8AC3E}">
        <p14:creationId xmlns:p14="http://schemas.microsoft.com/office/powerpoint/2010/main" val="335655358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hasCustomPrompt="1"/>
          </p:nvPr>
        </p:nvSpPr>
        <p:spPr>
          <a:xfrm>
            <a:off x="781982" y="191730"/>
            <a:ext cx="6744315" cy="556490"/>
          </a:xfrm>
          <a:noFill/>
        </p:spPr>
        <p:txBody>
          <a:bodyPr/>
          <a:lstStyle>
            <a:lvl1pPr>
              <a:defRPr>
                <a:solidFill>
                  <a:schemeClr val="tx1"/>
                </a:solidFill>
              </a:defRPr>
            </a:lvl1pPr>
          </a:lstStyle>
          <a:p>
            <a:r>
              <a:rPr lang="en-AU"/>
              <a:t>SV2020: Our five year strategy</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3" name="Rectangle 2"/>
          <p:cNvSpPr/>
          <p:nvPr userDrawn="1"/>
        </p:nvSpPr>
        <p:spPr>
          <a:xfrm>
            <a:off x="0" y="1935127"/>
            <a:ext cx="6195237" cy="21690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Arrow: Right 3"/>
          <p:cNvSpPr/>
          <p:nvPr userDrawn="1"/>
        </p:nvSpPr>
        <p:spPr>
          <a:xfrm>
            <a:off x="0" y="1984747"/>
            <a:ext cx="2275367" cy="2031416"/>
          </a:xfrm>
          <a:prstGeom prst="right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Arrow: Right 9"/>
          <p:cNvSpPr/>
          <p:nvPr userDrawn="1"/>
        </p:nvSpPr>
        <p:spPr>
          <a:xfrm>
            <a:off x="6195238" y="1970568"/>
            <a:ext cx="2488018" cy="2109388"/>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Content Placeholder 2"/>
          <p:cNvSpPr>
            <a:spLocks noGrp="1"/>
          </p:cNvSpPr>
          <p:nvPr>
            <p:ph sz="half" idx="1" hasCustomPrompt="1"/>
          </p:nvPr>
        </p:nvSpPr>
        <p:spPr>
          <a:xfrm>
            <a:off x="113261" y="1484967"/>
            <a:ext cx="893288" cy="388948"/>
          </a:xfrm>
          <a:noFill/>
        </p:spPr>
        <p:txBody>
          <a:bodyPr>
            <a:normAutofit/>
          </a:bodyPr>
          <a:lstStyle>
            <a:lvl1pPr>
              <a:defRPr sz="2000" b="1">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Vision </a:t>
            </a:r>
          </a:p>
        </p:txBody>
      </p:sp>
      <p:sp>
        <p:nvSpPr>
          <p:cNvPr id="13" name="Content Placeholder 2"/>
          <p:cNvSpPr>
            <a:spLocks noGrp="1"/>
          </p:cNvSpPr>
          <p:nvPr>
            <p:ph sz="half" idx="10" hasCustomPrompt="1"/>
          </p:nvPr>
        </p:nvSpPr>
        <p:spPr>
          <a:xfrm>
            <a:off x="2452422" y="1495553"/>
            <a:ext cx="1141381" cy="399990"/>
          </a:xfrm>
          <a:noFill/>
        </p:spPr>
        <p:txBody>
          <a:bodyPr>
            <a:normAutofit/>
          </a:bodyPr>
          <a:lstStyle>
            <a:lvl1pPr>
              <a:defRPr sz="2000" b="1">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Purpose</a:t>
            </a:r>
          </a:p>
        </p:txBody>
      </p:sp>
      <p:sp>
        <p:nvSpPr>
          <p:cNvPr id="14" name="Content Placeholder 2"/>
          <p:cNvSpPr>
            <a:spLocks noGrp="1"/>
          </p:cNvSpPr>
          <p:nvPr>
            <p:ph sz="half" idx="11" hasCustomPrompt="1"/>
          </p:nvPr>
        </p:nvSpPr>
        <p:spPr>
          <a:xfrm>
            <a:off x="6237536" y="1495553"/>
            <a:ext cx="893288" cy="388948"/>
          </a:xfrm>
          <a:noFill/>
        </p:spPr>
        <p:txBody>
          <a:bodyPr>
            <a:normAutofit/>
          </a:bodyPr>
          <a:lstStyle>
            <a:lvl1pPr>
              <a:defRPr sz="2000" b="1" baseline="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Focus  </a:t>
            </a:r>
          </a:p>
        </p:txBody>
      </p:sp>
      <p:sp>
        <p:nvSpPr>
          <p:cNvPr id="15" name="Content Placeholder 2"/>
          <p:cNvSpPr>
            <a:spLocks noGrp="1"/>
          </p:cNvSpPr>
          <p:nvPr>
            <p:ph sz="half" idx="12" hasCustomPrompt="1"/>
          </p:nvPr>
        </p:nvSpPr>
        <p:spPr>
          <a:xfrm>
            <a:off x="113260" y="2594440"/>
            <a:ext cx="1644655" cy="878091"/>
          </a:xfrm>
          <a:noFill/>
        </p:spPr>
        <p:txBody>
          <a:bodyPr>
            <a:normAutofit/>
          </a:bodyPr>
          <a:lstStyle>
            <a:lvl1pPr>
              <a:defRPr sz="1800" b="1" baseline="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Sustainable </a:t>
            </a:r>
            <a:br>
              <a:rPr lang="en-AU"/>
            </a:br>
            <a:r>
              <a:rPr lang="en-AU"/>
              <a:t>&amp; thriving Victoria</a:t>
            </a:r>
          </a:p>
        </p:txBody>
      </p:sp>
      <p:sp>
        <p:nvSpPr>
          <p:cNvPr id="17" name="Content Placeholder 2"/>
          <p:cNvSpPr>
            <a:spLocks noGrp="1"/>
          </p:cNvSpPr>
          <p:nvPr>
            <p:ph sz="half" idx="13" hasCustomPrompt="1"/>
          </p:nvPr>
        </p:nvSpPr>
        <p:spPr>
          <a:xfrm>
            <a:off x="2388627" y="2530066"/>
            <a:ext cx="3508899" cy="1396892"/>
          </a:xfrm>
          <a:noFill/>
        </p:spPr>
        <p:txBody>
          <a:bodyPr>
            <a:noAutofit/>
          </a:bodyPr>
          <a:lstStyle>
            <a:lvl1pPr>
              <a:defRPr lang="en-AU" sz="1800" b="1" i="0" u="none" strike="noStrike" baseline="0" smtClean="0">
                <a:solidFill>
                  <a:schemeClr val="bg2"/>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To mobilise Victorians to create a better environment now and for our future</a:t>
            </a:r>
          </a:p>
        </p:txBody>
      </p:sp>
      <p:sp>
        <p:nvSpPr>
          <p:cNvPr id="19" name="Content Placeholder 2"/>
          <p:cNvSpPr>
            <a:spLocks noGrp="1"/>
          </p:cNvSpPr>
          <p:nvPr>
            <p:ph sz="half" idx="14" hasCustomPrompt="1"/>
          </p:nvPr>
        </p:nvSpPr>
        <p:spPr>
          <a:xfrm>
            <a:off x="6230448" y="2515890"/>
            <a:ext cx="2374759" cy="1077915"/>
          </a:xfrm>
          <a:noFill/>
        </p:spPr>
        <p:txBody>
          <a:bodyPr>
            <a:noAutofit/>
          </a:bodyPr>
          <a:lstStyle>
            <a:lvl1pPr marL="342900" indent="-342900">
              <a:buAutoNum type="arabicPeriod"/>
              <a:defRPr sz="1600" b="1" baseline="0">
                <a:solidFill>
                  <a:schemeClr val="tx1"/>
                </a:solidFill>
              </a:defRPr>
            </a:lvl1pPr>
            <a:lvl2pPr>
              <a:defRPr sz="2000">
                <a:solidFill>
                  <a:schemeClr val="accent4"/>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Act on climate change</a:t>
            </a:r>
          </a:p>
          <a:p>
            <a:pPr lvl="0"/>
            <a:r>
              <a:rPr lang="en-AU"/>
              <a:t>Use resources wisely</a:t>
            </a:r>
          </a:p>
        </p:txBody>
      </p:sp>
    </p:spTree>
    <p:extLst>
      <p:ext uri="{BB962C8B-B14F-4D97-AF65-F5344CB8AC3E}">
        <p14:creationId xmlns:p14="http://schemas.microsoft.com/office/powerpoint/2010/main" val="60915401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8" name="Content Placeholder 2"/>
          <p:cNvSpPr>
            <a:spLocks noGrp="1"/>
          </p:cNvSpPr>
          <p:nvPr>
            <p:ph sz="half" idx="1"/>
          </p:nvPr>
        </p:nvSpPr>
        <p:spPr>
          <a:xfrm>
            <a:off x="807922" y="1200151"/>
            <a:ext cx="3901536" cy="3394472"/>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Content Placeholder 3"/>
          <p:cNvSpPr>
            <a:spLocks noGrp="1"/>
          </p:cNvSpPr>
          <p:nvPr>
            <p:ph sz="half" idx="2"/>
          </p:nvPr>
        </p:nvSpPr>
        <p:spPr>
          <a:xfrm>
            <a:off x="4998922" y="1200151"/>
            <a:ext cx="3901536" cy="3394472"/>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1" name="Title 1"/>
          <p:cNvSpPr>
            <a:spLocks noGrp="1"/>
          </p:cNvSpPr>
          <p:nvPr>
            <p:ph type="title"/>
          </p:nvPr>
        </p:nvSpPr>
        <p:spPr>
          <a:xfrm>
            <a:off x="781982" y="198215"/>
            <a:ext cx="6744315" cy="556490"/>
          </a:xfrm>
          <a:noFill/>
        </p:spPr>
        <p:txBody>
          <a:bodyPr/>
          <a:lstStyle>
            <a:lvl1pPr>
              <a:defRPr>
                <a:solidFill>
                  <a:schemeClr val="tx1"/>
                </a:solidFill>
              </a:defRPr>
            </a:lvl1pPr>
          </a:lstStyle>
          <a:p>
            <a:r>
              <a:rPr lang="en-AU"/>
              <a:t>Click to edit Master title style</a:t>
            </a:r>
            <a:endParaRPr lang="en-US"/>
          </a:p>
        </p:txBody>
      </p:sp>
      <p:pic>
        <p:nvPicPr>
          <p:cNvPr id="12" name="Picture 11"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Tree>
    <p:extLst>
      <p:ext uri="{BB962C8B-B14F-4D97-AF65-F5344CB8AC3E}">
        <p14:creationId xmlns:p14="http://schemas.microsoft.com/office/powerpoint/2010/main" val="2286416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453350" y="1177569"/>
            <a:ext cx="2615915" cy="3562118"/>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p:nvPr>
        </p:nvSpPr>
        <p:spPr>
          <a:xfrm>
            <a:off x="781982" y="191730"/>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20" name="Content Placeholder 2"/>
          <p:cNvSpPr>
            <a:spLocks noGrp="1"/>
          </p:cNvSpPr>
          <p:nvPr>
            <p:ph sz="half" idx="10"/>
          </p:nvPr>
        </p:nvSpPr>
        <p:spPr>
          <a:xfrm>
            <a:off x="5989980" y="1178091"/>
            <a:ext cx="2615915" cy="3562118"/>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1" name="Content Placeholder 2"/>
          <p:cNvSpPr>
            <a:spLocks noGrp="1"/>
          </p:cNvSpPr>
          <p:nvPr>
            <p:ph sz="half" idx="11"/>
          </p:nvPr>
        </p:nvSpPr>
        <p:spPr>
          <a:xfrm>
            <a:off x="3221665" y="1177569"/>
            <a:ext cx="2615915" cy="3562118"/>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5651572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453350" y="1177569"/>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p:nvPr>
        </p:nvSpPr>
        <p:spPr>
          <a:xfrm>
            <a:off x="781982" y="191730"/>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13" name="Content Placeholder 2"/>
          <p:cNvSpPr>
            <a:spLocks noGrp="1"/>
          </p:cNvSpPr>
          <p:nvPr>
            <p:ph sz="half" idx="10"/>
          </p:nvPr>
        </p:nvSpPr>
        <p:spPr>
          <a:xfrm>
            <a:off x="453349" y="2929251"/>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4" name="Content Placeholder 2"/>
          <p:cNvSpPr>
            <a:spLocks noGrp="1"/>
          </p:cNvSpPr>
          <p:nvPr>
            <p:ph sz="half" idx="11"/>
          </p:nvPr>
        </p:nvSpPr>
        <p:spPr>
          <a:xfrm>
            <a:off x="3264042" y="1177569"/>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5" name="Content Placeholder 2"/>
          <p:cNvSpPr>
            <a:spLocks noGrp="1"/>
          </p:cNvSpPr>
          <p:nvPr>
            <p:ph sz="half" idx="12"/>
          </p:nvPr>
        </p:nvSpPr>
        <p:spPr>
          <a:xfrm>
            <a:off x="6074734" y="1174392"/>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2"/>
          <p:cNvSpPr>
            <a:spLocks noGrp="1"/>
          </p:cNvSpPr>
          <p:nvPr>
            <p:ph sz="half" idx="13"/>
          </p:nvPr>
        </p:nvSpPr>
        <p:spPr>
          <a:xfrm>
            <a:off x="3264041" y="2929251"/>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9" name="Content Placeholder 2"/>
          <p:cNvSpPr>
            <a:spLocks noGrp="1"/>
          </p:cNvSpPr>
          <p:nvPr>
            <p:ph sz="half" idx="14"/>
          </p:nvPr>
        </p:nvSpPr>
        <p:spPr>
          <a:xfrm>
            <a:off x="6074734" y="2926606"/>
            <a:ext cx="2615915" cy="1569625"/>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22996192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339941" y="964494"/>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p:nvPr>
        </p:nvSpPr>
        <p:spPr>
          <a:xfrm>
            <a:off x="781982" y="191730"/>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20" name="Content Placeholder 2"/>
          <p:cNvSpPr>
            <a:spLocks noGrp="1"/>
          </p:cNvSpPr>
          <p:nvPr>
            <p:ph sz="half" idx="10"/>
          </p:nvPr>
        </p:nvSpPr>
        <p:spPr>
          <a:xfrm>
            <a:off x="339936" y="228139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1" name="Content Placeholder 2"/>
          <p:cNvSpPr>
            <a:spLocks noGrp="1"/>
          </p:cNvSpPr>
          <p:nvPr>
            <p:ph sz="half" idx="11"/>
          </p:nvPr>
        </p:nvSpPr>
        <p:spPr>
          <a:xfrm>
            <a:off x="339937" y="3600668"/>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2" name="Content Placeholder 2"/>
          <p:cNvSpPr>
            <a:spLocks noGrp="1"/>
          </p:cNvSpPr>
          <p:nvPr>
            <p:ph sz="half" idx="12"/>
          </p:nvPr>
        </p:nvSpPr>
        <p:spPr>
          <a:xfrm>
            <a:off x="2527009" y="2283701"/>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3" name="Content Placeholder 2"/>
          <p:cNvSpPr>
            <a:spLocks noGrp="1"/>
          </p:cNvSpPr>
          <p:nvPr>
            <p:ph sz="half" idx="13"/>
          </p:nvPr>
        </p:nvSpPr>
        <p:spPr>
          <a:xfrm>
            <a:off x="2527007" y="964494"/>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4" name="Content Placeholder 2"/>
          <p:cNvSpPr>
            <a:spLocks noGrp="1"/>
          </p:cNvSpPr>
          <p:nvPr>
            <p:ph sz="half" idx="14"/>
          </p:nvPr>
        </p:nvSpPr>
        <p:spPr>
          <a:xfrm>
            <a:off x="2527008" y="3612360"/>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5" name="Content Placeholder 2"/>
          <p:cNvSpPr>
            <a:spLocks noGrp="1"/>
          </p:cNvSpPr>
          <p:nvPr>
            <p:ph sz="half" idx="15"/>
          </p:nvPr>
        </p:nvSpPr>
        <p:spPr>
          <a:xfrm>
            <a:off x="4714079" y="964493"/>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6" name="Content Placeholder 2"/>
          <p:cNvSpPr>
            <a:spLocks noGrp="1"/>
          </p:cNvSpPr>
          <p:nvPr>
            <p:ph sz="half" idx="16"/>
          </p:nvPr>
        </p:nvSpPr>
        <p:spPr>
          <a:xfrm>
            <a:off x="6901145" y="96449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7" name="Content Placeholder 2"/>
          <p:cNvSpPr>
            <a:spLocks noGrp="1"/>
          </p:cNvSpPr>
          <p:nvPr>
            <p:ph sz="half" idx="17"/>
          </p:nvPr>
        </p:nvSpPr>
        <p:spPr>
          <a:xfrm>
            <a:off x="4714078" y="2311889"/>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8" name="Content Placeholder 2"/>
          <p:cNvSpPr>
            <a:spLocks noGrp="1"/>
          </p:cNvSpPr>
          <p:nvPr>
            <p:ph sz="half" idx="18"/>
          </p:nvPr>
        </p:nvSpPr>
        <p:spPr>
          <a:xfrm>
            <a:off x="6901147" y="232308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9" name="Content Placeholder 2"/>
          <p:cNvSpPr>
            <a:spLocks noGrp="1"/>
          </p:cNvSpPr>
          <p:nvPr>
            <p:ph sz="half" idx="19"/>
          </p:nvPr>
        </p:nvSpPr>
        <p:spPr>
          <a:xfrm>
            <a:off x="4714079" y="3629766"/>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30" name="Content Placeholder 2"/>
          <p:cNvSpPr>
            <a:spLocks noGrp="1"/>
          </p:cNvSpPr>
          <p:nvPr>
            <p:ph sz="half" idx="20"/>
          </p:nvPr>
        </p:nvSpPr>
        <p:spPr>
          <a:xfrm>
            <a:off x="6901148" y="362745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170037426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ro image - Strip head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4" name="Picture Placeholder 3"/>
          <p:cNvSpPr>
            <a:spLocks noGrp="1"/>
          </p:cNvSpPr>
          <p:nvPr>
            <p:ph type="pic" sz="quarter" idx="10"/>
          </p:nvPr>
        </p:nvSpPr>
        <p:spPr>
          <a:xfrm>
            <a:off x="0" y="850900"/>
            <a:ext cx="9144000" cy="3894138"/>
          </a:xfrm>
          <a:noFill/>
        </p:spPr>
        <p:txBody>
          <a:bodyPr/>
          <a:lstStyle>
            <a:lvl1pPr>
              <a:defRPr>
                <a:solidFill>
                  <a:schemeClr val="bg2"/>
                </a:solidFill>
              </a:defRPr>
            </a:lvl1pPr>
          </a:lstStyle>
          <a:p>
            <a:endParaRPr lang="en-US"/>
          </a:p>
        </p:txBody>
      </p:sp>
      <p:sp>
        <p:nvSpPr>
          <p:cNvPr id="11" name="Title 1"/>
          <p:cNvSpPr>
            <a:spLocks noGrp="1"/>
          </p:cNvSpPr>
          <p:nvPr>
            <p:ph type="title"/>
          </p:nvPr>
        </p:nvSpPr>
        <p:spPr>
          <a:xfrm>
            <a:off x="807922" y="198215"/>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Tree>
    <p:extLst>
      <p:ext uri="{BB962C8B-B14F-4D97-AF65-F5344CB8AC3E}">
        <p14:creationId xmlns:p14="http://schemas.microsoft.com/office/powerpoint/2010/main" val="14401246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Hero image - Strip head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ate Placeholder 9"/>
          <p:cNvSpPr txBox="1">
            <a:spLocks/>
          </p:cNvSpPr>
          <p:nvPr userDrawn="1"/>
        </p:nvSpPr>
        <p:spPr>
          <a:xfrm>
            <a:off x="807922" y="4842367"/>
            <a:ext cx="2133600" cy="145606"/>
          </a:xfrm>
          <a:prstGeom prst="rect">
            <a:avLst/>
          </a:prstGeom>
        </p:spPr>
        <p:txBody>
          <a:bodyPr lIns="0" tIns="0" rIns="0" bIns="0" anchor="b"/>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2"/>
                </a:solidFill>
              </a:rPr>
              <a:t>© 2018 Sustainability Victoria</a:t>
            </a: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pic>
        <p:nvPicPr>
          <p:cNvPr id="3" name="Picture 2"/>
          <p:cNvPicPr>
            <a:picLocks noChangeAspect="1"/>
          </p:cNvPicPr>
          <p:nvPr userDrawn="1"/>
        </p:nvPicPr>
        <p:blipFill>
          <a:blip r:embed="rId4"/>
          <a:stretch>
            <a:fillRect/>
          </a:stretch>
        </p:blipFill>
        <p:spPr>
          <a:xfrm>
            <a:off x="0" y="-30687"/>
            <a:ext cx="9144000" cy="5174187"/>
          </a:xfrm>
          <a:prstGeom prst="rect">
            <a:avLst/>
          </a:prstGeom>
        </p:spPr>
      </p:pic>
      <p:sp>
        <p:nvSpPr>
          <p:cNvPr id="11" name="Title 1"/>
          <p:cNvSpPr>
            <a:spLocks noGrp="1"/>
          </p:cNvSpPr>
          <p:nvPr>
            <p:ph type="title" hasCustomPrompt="1"/>
          </p:nvPr>
        </p:nvSpPr>
        <p:spPr>
          <a:xfrm>
            <a:off x="2772909" y="1605482"/>
            <a:ext cx="3738137" cy="1189597"/>
          </a:xfrm>
          <a:noFill/>
        </p:spPr>
        <p:txBody>
          <a:bodyPr>
            <a:noAutofit/>
          </a:bodyPr>
          <a:lstStyle>
            <a:lvl1pPr>
              <a:defRPr sz="5400" baseline="0">
                <a:solidFill>
                  <a:schemeClr val="bg2"/>
                </a:solidFill>
              </a:defRPr>
            </a:lvl1pPr>
          </a:lstStyle>
          <a:p>
            <a:r>
              <a:rPr lang="en-AU"/>
              <a:t>Thank you</a:t>
            </a:r>
            <a:endParaRPr lang="en-US"/>
          </a:p>
        </p:txBody>
      </p:sp>
    </p:spTree>
    <p:extLst>
      <p:ext uri="{BB962C8B-B14F-4D97-AF65-F5344CB8AC3E}">
        <p14:creationId xmlns:p14="http://schemas.microsoft.com/office/powerpoint/2010/main" val="110430520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ro image - Strip head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4" name="Picture Placeholder 3"/>
          <p:cNvSpPr>
            <a:spLocks noGrp="1"/>
          </p:cNvSpPr>
          <p:nvPr>
            <p:ph type="pic" sz="quarter" idx="10"/>
          </p:nvPr>
        </p:nvSpPr>
        <p:spPr>
          <a:xfrm>
            <a:off x="442870" y="1092420"/>
            <a:ext cx="2615915" cy="1569625"/>
          </a:xfrm>
          <a:noFill/>
        </p:spPr>
        <p:txBody>
          <a:bodyPr/>
          <a:lstStyle>
            <a:lvl1pPr>
              <a:defRPr>
                <a:solidFill>
                  <a:schemeClr val="bg2"/>
                </a:solidFill>
              </a:defRPr>
            </a:lvl1pPr>
          </a:lstStyle>
          <a:p>
            <a:endParaRPr lang="en-US"/>
          </a:p>
        </p:txBody>
      </p:sp>
      <p:sp>
        <p:nvSpPr>
          <p:cNvPr id="11" name="Title 1"/>
          <p:cNvSpPr>
            <a:spLocks noGrp="1"/>
          </p:cNvSpPr>
          <p:nvPr>
            <p:ph type="title"/>
          </p:nvPr>
        </p:nvSpPr>
        <p:spPr>
          <a:xfrm>
            <a:off x="807922" y="198215"/>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13" name="Picture Placeholder 3"/>
          <p:cNvSpPr>
            <a:spLocks noGrp="1"/>
          </p:cNvSpPr>
          <p:nvPr>
            <p:ph type="pic" sz="quarter" idx="11"/>
          </p:nvPr>
        </p:nvSpPr>
        <p:spPr>
          <a:xfrm>
            <a:off x="3264042" y="1092420"/>
            <a:ext cx="2615915" cy="1569625"/>
          </a:xfrm>
          <a:noFill/>
        </p:spPr>
        <p:txBody>
          <a:bodyPr/>
          <a:lstStyle>
            <a:lvl1pPr>
              <a:defRPr>
                <a:solidFill>
                  <a:schemeClr val="bg2"/>
                </a:solidFill>
              </a:defRPr>
            </a:lvl1pPr>
          </a:lstStyle>
          <a:p>
            <a:endParaRPr lang="en-US"/>
          </a:p>
        </p:txBody>
      </p:sp>
      <p:sp>
        <p:nvSpPr>
          <p:cNvPr id="14" name="Picture Placeholder 3"/>
          <p:cNvSpPr>
            <a:spLocks noGrp="1"/>
          </p:cNvSpPr>
          <p:nvPr>
            <p:ph type="pic" sz="quarter" idx="12"/>
          </p:nvPr>
        </p:nvSpPr>
        <p:spPr>
          <a:xfrm>
            <a:off x="6085214" y="1092420"/>
            <a:ext cx="2615915" cy="1569625"/>
          </a:xfrm>
          <a:noFill/>
        </p:spPr>
        <p:txBody>
          <a:bodyPr/>
          <a:lstStyle>
            <a:lvl1pPr>
              <a:defRPr>
                <a:solidFill>
                  <a:schemeClr val="bg2"/>
                </a:solidFill>
              </a:defRPr>
            </a:lvl1pPr>
          </a:lstStyle>
          <a:p>
            <a:endParaRPr lang="en-US"/>
          </a:p>
        </p:txBody>
      </p:sp>
      <p:sp>
        <p:nvSpPr>
          <p:cNvPr id="15" name="Picture Placeholder 3"/>
          <p:cNvSpPr>
            <a:spLocks noGrp="1"/>
          </p:cNvSpPr>
          <p:nvPr>
            <p:ph type="pic" sz="quarter" idx="13"/>
          </p:nvPr>
        </p:nvSpPr>
        <p:spPr>
          <a:xfrm>
            <a:off x="442869" y="2903565"/>
            <a:ext cx="2615915" cy="1569625"/>
          </a:xfrm>
          <a:noFill/>
        </p:spPr>
        <p:txBody>
          <a:bodyPr/>
          <a:lstStyle>
            <a:lvl1pPr>
              <a:defRPr>
                <a:solidFill>
                  <a:schemeClr val="bg2"/>
                </a:solidFill>
              </a:defRPr>
            </a:lvl1pPr>
          </a:lstStyle>
          <a:p>
            <a:endParaRPr lang="en-US"/>
          </a:p>
        </p:txBody>
      </p:sp>
      <p:sp>
        <p:nvSpPr>
          <p:cNvPr id="16" name="Picture Placeholder 3"/>
          <p:cNvSpPr>
            <a:spLocks noGrp="1"/>
          </p:cNvSpPr>
          <p:nvPr>
            <p:ph type="pic" sz="quarter" idx="14"/>
          </p:nvPr>
        </p:nvSpPr>
        <p:spPr>
          <a:xfrm>
            <a:off x="3264041" y="2903565"/>
            <a:ext cx="2615915" cy="1569625"/>
          </a:xfrm>
          <a:noFill/>
        </p:spPr>
        <p:txBody>
          <a:bodyPr/>
          <a:lstStyle>
            <a:lvl1pPr>
              <a:defRPr>
                <a:solidFill>
                  <a:schemeClr val="bg2"/>
                </a:solidFill>
              </a:defRPr>
            </a:lvl1pPr>
          </a:lstStyle>
          <a:p>
            <a:endParaRPr lang="en-US"/>
          </a:p>
        </p:txBody>
      </p:sp>
      <p:sp>
        <p:nvSpPr>
          <p:cNvPr id="17" name="Picture Placeholder 3"/>
          <p:cNvSpPr>
            <a:spLocks noGrp="1"/>
          </p:cNvSpPr>
          <p:nvPr>
            <p:ph type="pic" sz="quarter" idx="15"/>
          </p:nvPr>
        </p:nvSpPr>
        <p:spPr>
          <a:xfrm>
            <a:off x="6085213" y="2903565"/>
            <a:ext cx="2615915" cy="1569625"/>
          </a:xfrm>
          <a:noFill/>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32680180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Option 3">
    <p:spTree>
      <p:nvGrpSpPr>
        <p:cNvPr id="1" name=""/>
        <p:cNvGrpSpPr/>
        <p:nvPr/>
      </p:nvGrpSpPr>
      <p:grpSpPr>
        <a:xfrm>
          <a:off x="0" y="0"/>
          <a:ext cx="0" cy="0"/>
          <a:chOff x="0" y="0"/>
          <a:chExt cx="0" cy="0"/>
        </a:xfrm>
      </p:grpSpPr>
      <p:pic>
        <p:nvPicPr>
          <p:cNvPr id="3" name="Picture 2" descr="Buildings copy_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73601" y="0"/>
            <a:ext cx="4470399" cy="4749194"/>
          </a:xfrm>
          <a:prstGeom prst="rect">
            <a:avLst/>
          </a:prstGeom>
        </p:spPr>
      </p:pic>
      <p:pic>
        <p:nvPicPr>
          <p:cNvPr id="5" name="Picture 4" descr="SV_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2925" y="266419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42925" y="2873070"/>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192993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Hero image - Strip head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85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SV_Header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
        <p:nvSpPr>
          <p:cNvPr id="11" name="Title 1"/>
          <p:cNvSpPr>
            <a:spLocks noGrp="1"/>
          </p:cNvSpPr>
          <p:nvPr>
            <p:ph type="title"/>
          </p:nvPr>
        </p:nvSpPr>
        <p:spPr>
          <a:xfrm>
            <a:off x="807922" y="198215"/>
            <a:ext cx="6744315" cy="556490"/>
          </a:xfrm>
          <a:noFill/>
        </p:spPr>
        <p:txBody>
          <a:bodyPr/>
          <a:lstStyle>
            <a:lvl1pPr>
              <a:defRPr>
                <a:solidFill>
                  <a:schemeClr val="tx1"/>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19" name="Content Placeholder 2"/>
          <p:cNvSpPr>
            <a:spLocks noGrp="1"/>
          </p:cNvSpPr>
          <p:nvPr>
            <p:ph sz="half" idx="10"/>
          </p:nvPr>
        </p:nvSpPr>
        <p:spPr>
          <a:xfrm>
            <a:off x="339936" y="228139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0" name="Content Placeholder 2"/>
          <p:cNvSpPr>
            <a:spLocks noGrp="1"/>
          </p:cNvSpPr>
          <p:nvPr>
            <p:ph sz="half" idx="11"/>
          </p:nvPr>
        </p:nvSpPr>
        <p:spPr>
          <a:xfrm>
            <a:off x="339937" y="3600668"/>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1" name="Content Placeholder 2"/>
          <p:cNvSpPr>
            <a:spLocks noGrp="1"/>
          </p:cNvSpPr>
          <p:nvPr>
            <p:ph sz="half" idx="12"/>
          </p:nvPr>
        </p:nvSpPr>
        <p:spPr>
          <a:xfrm>
            <a:off x="2527009" y="2283701"/>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2" name="Content Placeholder 2"/>
          <p:cNvSpPr>
            <a:spLocks noGrp="1"/>
          </p:cNvSpPr>
          <p:nvPr>
            <p:ph sz="half" idx="14"/>
          </p:nvPr>
        </p:nvSpPr>
        <p:spPr>
          <a:xfrm>
            <a:off x="2527008" y="3612360"/>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3" name="Content Placeholder 2"/>
          <p:cNvSpPr>
            <a:spLocks noGrp="1"/>
          </p:cNvSpPr>
          <p:nvPr>
            <p:ph sz="half" idx="17"/>
          </p:nvPr>
        </p:nvSpPr>
        <p:spPr>
          <a:xfrm>
            <a:off x="4714078" y="2311889"/>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4" name="Content Placeholder 2"/>
          <p:cNvSpPr>
            <a:spLocks noGrp="1"/>
          </p:cNvSpPr>
          <p:nvPr>
            <p:ph sz="half" idx="19"/>
          </p:nvPr>
        </p:nvSpPr>
        <p:spPr>
          <a:xfrm>
            <a:off x="4714079" y="3629766"/>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5" name="Content Placeholder 2"/>
          <p:cNvSpPr>
            <a:spLocks noGrp="1"/>
          </p:cNvSpPr>
          <p:nvPr>
            <p:ph sz="half" idx="20"/>
          </p:nvPr>
        </p:nvSpPr>
        <p:spPr>
          <a:xfrm>
            <a:off x="6901148" y="362745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6" name="Content Placeholder 2"/>
          <p:cNvSpPr>
            <a:spLocks noGrp="1"/>
          </p:cNvSpPr>
          <p:nvPr>
            <p:ph sz="half" idx="21"/>
          </p:nvPr>
        </p:nvSpPr>
        <p:spPr>
          <a:xfrm>
            <a:off x="355204" y="964494"/>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buNone/>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7" name="Content Placeholder 2"/>
          <p:cNvSpPr>
            <a:spLocks noGrp="1"/>
          </p:cNvSpPr>
          <p:nvPr>
            <p:ph sz="half" idx="22"/>
          </p:nvPr>
        </p:nvSpPr>
        <p:spPr>
          <a:xfrm>
            <a:off x="2542273" y="981475"/>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buNone/>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8" name="Content Placeholder 2"/>
          <p:cNvSpPr>
            <a:spLocks noGrp="1"/>
          </p:cNvSpPr>
          <p:nvPr>
            <p:ph sz="half" idx="23"/>
          </p:nvPr>
        </p:nvSpPr>
        <p:spPr>
          <a:xfrm>
            <a:off x="4729342" y="981475"/>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9" name="Content Placeholder 2"/>
          <p:cNvSpPr>
            <a:spLocks noGrp="1"/>
          </p:cNvSpPr>
          <p:nvPr>
            <p:ph sz="half" idx="24"/>
          </p:nvPr>
        </p:nvSpPr>
        <p:spPr>
          <a:xfrm>
            <a:off x="6916411" y="981474"/>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30" name="Content Placeholder 2"/>
          <p:cNvSpPr>
            <a:spLocks noGrp="1"/>
          </p:cNvSpPr>
          <p:nvPr>
            <p:ph sz="half" idx="25"/>
          </p:nvPr>
        </p:nvSpPr>
        <p:spPr>
          <a:xfrm>
            <a:off x="6916410" y="2323082"/>
            <a:ext cx="2034669" cy="1199839"/>
          </a:xfrm>
          <a:noFill/>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Tree>
    <p:extLst>
      <p:ext uri="{BB962C8B-B14F-4D97-AF65-F5344CB8AC3E}">
        <p14:creationId xmlns:p14="http://schemas.microsoft.com/office/powerpoint/2010/main" val="287594152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ll quote - Green">
    <p:bg>
      <p:bgPr>
        <a:solidFill>
          <a:schemeClr val="tx1"/>
        </a:solidFill>
        <a:effectLst/>
      </p:bgPr>
    </p:bg>
    <p:spTree>
      <p:nvGrpSpPr>
        <p:cNvPr id="1" name=""/>
        <p:cNvGrpSpPr/>
        <p:nvPr/>
      </p:nvGrpSpPr>
      <p:grpSpPr>
        <a:xfrm>
          <a:off x="0" y="0"/>
          <a:ext cx="0" cy="0"/>
          <a:chOff x="0" y="0"/>
          <a:chExt cx="0" cy="0"/>
        </a:xfrm>
      </p:grpSpPr>
      <p:pic>
        <p:nvPicPr>
          <p:cNvPr id="2" name="Picture 1" descr="Pull quote 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7922" y="1073150"/>
            <a:ext cx="3449159" cy="2622965"/>
          </a:xfrm>
          <a:prstGeom prst="rect">
            <a:avLst/>
          </a:prstGeom>
        </p:spPr>
      </p:pic>
      <p:sp>
        <p:nvSpPr>
          <p:cNvPr id="3" name="Picture Placeholder 2"/>
          <p:cNvSpPr>
            <a:spLocks noGrp="1"/>
          </p:cNvSpPr>
          <p:nvPr>
            <p:ph type="pic" sz="quarter" idx="10"/>
          </p:nvPr>
        </p:nvSpPr>
        <p:spPr>
          <a:xfrm>
            <a:off x="4578350" y="0"/>
            <a:ext cx="4565650" cy="4745038"/>
          </a:xfrm>
        </p:spPr>
        <p:txBody>
          <a:bodyPr/>
          <a:lstStyle/>
          <a:p>
            <a:endParaRPr lang="en-US"/>
          </a:p>
        </p:txBody>
      </p:sp>
      <p:sp>
        <p:nvSpPr>
          <p:cNvPr id="6" name="Text Placeholder 5"/>
          <p:cNvSpPr>
            <a:spLocks noGrp="1"/>
          </p:cNvSpPr>
          <p:nvPr>
            <p:ph type="body" sz="quarter" idx="11" hasCustomPrompt="1"/>
          </p:nvPr>
        </p:nvSpPr>
        <p:spPr>
          <a:xfrm>
            <a:off x="827088" y="1282700"/>
            <a:ext cx="3205162" cy="1809750"/>
          </a:xfrm>
        </p:spPr>
        <p:txBody>
          <a:bodyPr>
            <a:normAutofit/>
          </a:bodyPr>
          <a:lstStyle>
            <a:lvl1pPr>
              <a:defRPr sz="2000" baseline="0">
                <a:solidFill>
                  <a:schemeClr val="bg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54610527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ll quote - White">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8350" y="0"/>
            <a:ext cx="4565650" cy="4745038"/>
          </a:xfrm>
          <a:noFill/>
        </p:spPr>
        <p:txBody>
          <a:bodyPr/>
          <a:lstStyle>
            <a:lvl1pPr>
              <a:defRPr>
                <a:solidFill>
                  <a:schemeClr val="tx1"/>
                </a:solidFill>
              </a:defRPr>
            </a:lvl1pPr>
          </a:lstStyle>
          <a:p>
            <a:endParaRPr lang="en-US"/>
          </a:p>
        </p:txBody>
      </p:sp>
      <p:pic>
        <p:nvPicPr>
          <p:cNvPr id="4" name="Picture 3" descr="Pull quote ribbon_gree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7922" y="1073150"/>
            <a:ext cx="3449159" cy="2609850"/>
          </a:xfrm>
          <a:prstGeom prst="rect">
            <a:avLst/>
          </a:prstGeom>
        </p:spPr>
      </p:pic>
      <p:sp>
        <p:nvSpPr>
          <p:cNvPr id="6" name="Text Placeholder 5"/>
          <p:cNvSpPr>
            <a:spLocks noGrp="1"/>
          </p:cNvSpPr>
          <p:nvPr>
            <p:ph type="body" sz="quarter" idx="11" hasCustomPrompt="1"/>
          </p:nvPr>
        </p:nvSpPr>
        <p:spPr>
          <a:xfrm>
            <a:off x="827088" y="1282700"/>
            <a:ext cx="3205162" cy="1809750"/>
          </a:xfrm>
          <a:noFill/>
        </p:spPr>
        <p:txBody>
          <a:bodyPr>
            <a:normAutofit/>
          </a:bodyPr>
          <a:lstStyle>
            <a:lvl1pPr>
              <a:defRPr sz="2000" baseline="0">
                <a:solidFill>
                  <a:schemeClr val="tx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25500055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3" name="Picture 2" descr="Social logos.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43215" y="4555988"/>
            <a:ext cx="4511386" cy="287078"/>
          </a:xfrm>
          <a:prstGeom prst="rect">
            <a:avLst/>
          </a:prstGeom>
        </p:spPr>
      </p:pic>
      <p:pic>
        <p:nvPicPr>
          <p:cNvPr id="2" name="Picture 1" descr="SV_Logo Locku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64301" y="4488166"/>
            <a:ext cx="2026207" cy="397235"/>
          </a:xfrm>
          <a:prstGeom prst="rect">
            <a:avLst/>
          </a:prstGeom>
        </p:spPr>
      </p:pic>
      <p:pic>
        <p:nvPicPr>
          <p:cNvPr id="7" name="Picture 6" descr="SV_Ribbon_White.emf"/>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795367" y="1783198"/>
            <a:ext cx="3695141" cy="2264577"/>
          </a:xfrm>
          <a:prstGeom prst="rect">
            <a:avLst/>
          </a:prstGeom>
        </p:spPr>
      </p:pic>
      <p:sp>
        <p:nvSpPr>
          <p:cNvPr id="5" name="TextBox 4"/>
          <p:cNvSpPr txBox="1"/>
          <p:nvPr userDrawn="1"/>
        </p:nvSpPr>
        <p:spPr>
          <a:xfrm>
            <a:off x="5258525" y="1677265"/>
            <a:ext cx="3098531" cy="1600438"/>
          </a:xfrm>
          <a:prstGeom prst="rect">
            <a:avLst/>
          </a:prstGeom>
          <a:noFill/>
        </p:spPr>
        <p:txBody>
          <a:bodyPr wrap="square" lIns="0" tIns="0" rIns="0" bIns="0" rtlCol="0">
            <a:spAutoFit/>
          </a:bodyPr>
          <a:lstStyle/>
          <a:p>
            <a:endParaRPr lang="en-AU" sz="2600" b="1">
              <a:solidFill>
                <a:schemeClr val="tx2"/>
              </a:solidFill>
            </a:endParaRPr>
          </a:p>
          <a:p>
            <a:r>
              <a:rPr lang="en-AU" sz="2600" b="0">
                <a:solidFill>
                  <a:schemeClr val="tx2"/>
                </a:solidFill>
              </a:rPr>
              <a:t>It’s up to all of us </a:t>
            </a:r>
            <a:br>
              <a:rPr lang="en-AU" sz="2600" b="0">
                <a:solidFill>
                  <a:schemeClr val="tx2"/>
                </a:solidFill>
              </a:rPr>
            </a:br>
            <a:r>
              <a:rPr lang="en-AU" sz="2600" b="0">
                <a:solidFill>
                  <a:schemeClr val="tx2"/>
                </a:solidFill>
              </a:rPr>
              <a:t>to help shape the </a:t>
            </a:r>
            <a:br>
              <a:rPr lang="en-AU" sz="2600" b="0">
                <a:solidFill>
                  <a:schemeClr val="tx2"/>
                </a:solidFill>
              </a:rPr>
            </a:br>
            <a:r>
              <a:rPr lang="en-AU" sz="2600" b="0">
                <a:solidFill>
                  <a:schemeClr val="tx2"/>
                </a:solidFill>
              </a:rPr>
              <a:t>state of the future</a:t>
            </a:r>
            <a:endParaRPr lang="en-US" sz="2600" b="0">
              <a:solidFill>
                <a:schemeClr val="tx2"/>
              </a:solidFill>
            </a:endParaRPr>
          </a:p>
        </p:txBody>
      </p:sp>
      <p:sp>
        <p:nvSpPr>
          <p:cNvPr id="4" name="TextBox 3"/>
          <p:cNvSpPr txBox="1"/>
          <p:nvPr userDrawn="1"/>
        </p:nvSpPr>
        <p:spPr>
          <a:xfrm>
            <a:off x="233464" y="1882757"/>
            <a:ext cx="4428451" cy="1477328"/>
          </a:xfrm>
          <a:prstGeom prst="rect">
            <a:avLst/>
          </a:prstGeom>
          <a:noFill/>
        </p:spPr>
        <p:txBody>
          <a:bodyPr wrap="square" rtlCol="0">
            <a:spAutoFit/>
          </a:bodyPr>
          <a:lstStyle/>
          <a:p>
            <a:r>
              <a:rPr lang="en-AU" sz="3600" b="1">
                <a:solidFill>
                  <a:schemeClr val="accent2"/>
                </a:solidFill>
              </a:rPr>
              <a:t>Thank</a:t>
            </a:r>
            <a:r>
              <a:rPr lang="en-AU" sz="3600" b="1" baseline="0">
                <a:solidFill>
                  <a:schemeClr val="accent2"/>
                </a:solidFill>
              </a:rPr>
              <a:t> you</a:t>
            </a:r>
          </a:p>
          <a:p>
            <a:endParaRPr lang="en-AU" sz="3600" b="1" baseline="0">
              <a:solidFill>
                <a:schemeClr val="accent2"/>
              </a:solidFill>
            </a:endParaRPr>
          </a:p>
          <a:p>
            <a:r>
              <a:rPr lang="en-AU" sz="1800" b="1" baseline="0">
                <a:solidFill>
                  <a:schemeClr val="accent2"/>
                </a:solidFill>
              </a:rPr>
              <a:t>Matt.nelson@sustainability.vic.gov.au</a:t>
            </a:r>
            <a:endParaRPr lang="en-AU" sz="1800" b="1">
              <a:solidFill>
                <a:schemeClr val="accent2"/>
              </a:solidFill>
            </a:endParaRPr>
          </a:p>
        </p:txBody>
      </p:sp>
    </p:spTree>
    <p:extLst>
      <p:ext uri="{BB962C8B-B14F-4D97-AF65-F5344CB8AC3E}">
        <p14:creationId xmlns:p14="http://schemas.microsoft.com/office/powerpoint/2010/main" val="2722954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_slides">
    <p:spTree>
      <p:nvGrpSpPr>
        <p:cNvPr id="1" name=""/>
        <p:cNvGrpSpPr/>
        <p:nvPr/>
      </p:nvGrpSpPr>
      <p:grpSpPr>
        <a:xfrm>
          <a:off x="0" y="0"/>
          <a:ext cx="0" cy="0"/>
          <a:chOff x="0" y="0"/>
          <a:chExt cx="0" cy="0"/>
        </a:xfrm>
      </p:grpSpPr>
      <p:sp>
        <p:nvSpPr>
          <p:cNvPr id="4" name="Freeform 80"/>
          <p:cNvSpPr/>
          <p:nvPr userDrawn="1"/>
        </p:nvSpPr>
        <p:spPr>
          <a:xfrm>
            <a:off x="-40482" y="417910"/>
            <a:ext cx="795338" cy="201215"/>
          </a:xfrm>
          <a:custGeom>
            <a:avLst/>
            <a:gdLst>
              <a:gd name="connsiteX0" fmla="*/ 0 w 4706470"/>
              <a:gd name="connsiteY0" fmla="*/ 0 h 268942"/>
              <a:gd name="connsiteX1" fmla="*/ 3946712 w 4706470"/>
              <a:gd name="connsiteY1" fmla="*/ 0 h 268942"/>
              <a:gd name="connsiteX2" fmla="*/ 4074459 w 4706470"/>
              <a:gd name="connsiteY2" fmla="*/ 268942 h 268942"/>
              <a:gd name="connsiteX3" fmla="*/ 4208929 w 4706470"/>
              <a:gd name="connsiteY3" fmla="*/ 20171 h 268942"/>
              <a:gd name="connsiteX4" fmla="*/ 4706470 w 4706470"/>
              <a:gd name="connsiteY4" fmla="*/ 20171 h 268942"/>
              <a:gd name="connsiteX0" fmla="*/ 0 w 4706470"/>
              <a:gd name="connsiteY0" fmla="*/ 0 h 268942"/>
              <a:gd name="connsiteX1" fmla="*/ 3946712 w 4706470"/>
              <a:gd name="connsiteY1" fmla="*/ 0 h 268942"/>
              <a:gd name="connsiteX2" fmla="*/ 4074459 w 4706470"/>
              <a:gd name="connsiteY2" fmla="*/ 268942 h 268942"/>
              <a:gd name="connsiteX3" fmla="*/ 4208929 w 4706470"/>
              <a:gd name="connsiteY3" fmla="*/ 0 h 268942"/>
              <a:gd name="connsiteX4" fmla="*/ 4706470 w 4706470"/>
              <a:gd name="connsiteY4" fmla="*/ 20171 h 268942"/>
              <a:gd name="connsiteX0" fmla="*/ 0 w 4719917"/>
              <a:gd name="connsiteY0" fmla="*/ 13446 h 282388"/>
              <a:gd name="connsiteX1" fmla="*/ 3946712 w 4719917"/>
              <a:gd name="connsiteY1" fmla="*/ 13446 h 282388"/>
              <a:gd name="connsiteX2" fmla="*/ 4074459 w 4719917"/>
              <a:gd name="connsiteY2" fmla="*/ 282388 h 282388"/>
              <a:gd name="connsiteX3" fmla="*/ 4208929 w 4719917"/>
              <a:gd name="connsiteY3" fmla="*/ 13446 h 282388"/>
              <a:gd name="connsiteX4" fmla="*/ 4719917 w 4719917"/>
              <a:gd name="connsiteY4" fmla="*/ 0 h 282388"/>
              <a:gd name="connsiteX0" fmla="*/ 0 w 4719917"/>
              <a:gd name="connsiteY0" fmla="*/ 0 h 268942"/>
              <a:gd name="connsiteX1" fmla="*/ 3946712 w 4719917"/>
              <a:gd name="connsiteY1" fmla="*/ 0 h 268942"/>
              <a:gd name="connsiteX2" fmla="*/ 4074459 w 4719917"/>
              <a:gd name="connsiteY2" fmla="*/ 268942 h 268942"/>
              <a:gd name="connsiteX3" fmla="*/ 4208929 w 4719917"/>
              <a:gd name="connsiteY3" fmla="*/ 0 h 268942"/>
              <a:gd name="connsiteX4" fmla="*/ 4719917 w 4719917"/>
              <a:gd name="connsiteY4" fmla="*/ 1 h 268942"/>
              <a:gd name="connsiteX0" fmla="*/ 0 w 4470535"/>
              <a:gd name="connsiteY0" fmla="*/ 0 h 268942"/>
              <a:gd name="connsiteX1" fmla="*/ 3946712 w 4470535"/>
              <a:gd name="connsiteY1" fmla="*/ 0 h 268942"/>
              <a:gd name="connsiteX2" fmla="*/ 4074459 w 4470535"/>
              <a:gd name="connsiteY2" fmla="*/ 268942 h 268942"/>
              <a:gd name="connsiteX3" fmla="*/ 4208929 w 4470535"/>
              <a:gd name="connsiteY3" fmla="*/ 0 h 268942"/>
              <a:gd name="connsiteX4" fmla="*/ 4470535 w 4470535"/>
              <a:gd name="connsiteY4" fmla="*/ 1 h 268942"/>
              <a:gd name="connsiteX0" fmla="*/ 0 w 1060070"/>
              <a:gd name="connsiteY0" fmla="*/ 0 h 268942"/>
              <a:gd name="connsiteX1" fmla="*/ 536247 w 1060070"/>
              <a:gd name="connsiteY1" fmla="*/ 0 h 268942"/>
              <a:gd name="connsiteX2" fmla="*/ 663994 w 1060070"/>
              <a:gd name="connsiteY2" fmla="*/ 268942 h 268942"/>
              <a:gd name="connsiteX3" fmla="*/ 798464 w 1060070"/>
              <a:gd name="connsiteY3" fmla="*/ 0 h 268942"/>
              <a:gd name="connsiteX4" fmla="*/ 1060070 w 1060070"/>
              <a:gd name="connsiteY4" fmla="*/ 1 h 26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70" h="268942">
                <a:moveTo>
                  <a:pt x="0" y="0"/>
                </a:moveTo>
                <a:lnTo>
                  <a:pt x="536247" y="0"/>
                </a:lnTo>
                <a:lnTo>
                  <a:pt x="663994" y="268942"/>
                </a:lnTo>
                <a:lnTo>
                  <a:pt x="798464" y="0"/>
                </a:lnTo>
                <a:lnTo>
                  <a:pt x="1060070" y="1"/>
                </a:lnTo>
              </a:path>
            </a:pathLst>
          </a:custGeom>
          <a:noFill/>
          <a:ln w="63500">
            <a:solidFill>
              <a:srgbClr val="82C34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350"/>
          </a:p>
        </p:txBody>
      </p:sp>
      <p:sp>
        <p:nvSpPr>
          <p:cNvPr id="7" name="Title 1"/>
          <p:cNvSpPr>
            <a:spLocks noGrp="1"/>
          </p:cNvSpPr>
          <p:nvPr>
            <p:ph type="title"/>
          </p:nvPr>
        </p:nvSpPr>
        <p:spPr>
          <a:xfrm>
            <a:off x="744141" y="245269"/>
            <a:ext cx="7152084" cy="669131"/>
          </a:xfrm>
          <a:prstGeom prst="rect">
            <a:avLst/>
          </a:prstGeom>
        </p:spPr>
        <p:txBody>
          <a:bodyPr/>
          <a:lstStyle>
            <a:lvl1pPr>
              <a:defRPr sz="2250" b="1"/>
            </a:lvl1pPr>
          </a:lstStyle>
          <a:p>
            <a:r>
              <a:rPr lang="en-US"/>
              <a:t>Click to edit Master title style</a:t>
            </a:r>
            <a:endParaRPr lang="en-AU"/>
          </a:p>
        </p:txBody>
      </p:sp>
      <p:sp>
        <p:nvSpPr>
          <p:cNvPr id="9" name="Text Placeholder 8"/>
          <p:cNvSpPr>
            <a:spLocks noGrp="1"/>
          </p:cNvSpPr>
          <p:nvPr>
            <p:ph type="body" sz="quarter" idx="13"/>
          </p:nvPr>
        </p:nvSpPr>
        <p:spPr>
          <a:xfrm>
            <a:off x="744141" y="1066800"/>
            <a:ext cx="7877175" cy="3790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29108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White_2 x columns">
    <p:spTree>
      <p:nvGrpSpPr>
        <p:cNvPr id="1" name=""/>
        <p:cNvGrpSpPr/>
        <p:nvPr/>
      </p:nvGrpSpPr>
      <p:grpSpPr>
        <a:xfrm>
          <a:off x="0" y="0"/>
          <a:ext cx="0" cy="0"/>
          <a:chOff x="0" y="0"/>
          <a:chExt cx="0" cy="0"/>
        </a:xfrm>
      </p:grpSpPr>
      <p:sp>
        <p:nvSpPr>
          <p:cNvPr id="5" name="Freeform 80"/>
          <p:cNvSpPr/>
          <p:nvPr userDrawn="1"/>
        </p:nvSpPr>
        <p:spPr>
          <a:xfrm>
            <a:off x="-40482" y="417910"/>
            <a:ext cx="795338" cy="201215"/>
          </a:xfrm>
          <a:custGeom>
            <a:avLst/>
            <a:gdLst>
              <a:gd name="connsiteX0" fmla="*/ 0 w 4706470"/>
              <a:gd name="connsiteY0" fmla="*/ 0 h 268942"/>
              <a:gd name="connsiteX1" fmla="*/ 3946712 w 4706470"/>
              <a:gd name="connsiteY1" fmla="*/ 0 h 268942"/>
              <a:gd name="connsiteX2" fmla="*/ 4074459 w 4706470"/>
              <a:gd name="connsiteY2" fmla="*/ 268942 h 268942"/>
              <a:gd name="connsiteX3" fmla="*/ 4208929 w 4706470"/>
              <a:gd name="connsiteY3" fmla="*/ 20171 h 268942"/>
              <a:gd name="connsiteX4" fmla="*/ 4706470 w 4706470"/>
              <a:gd name="connsiteY4" fmla="*/ 20171 h 268942"/>
              <a:gd name="connsiteX0" fmla="*/ 0 w 4706470"/>
              <a:gd name="connsiteY0" fmla="*/ 0 h 268942"/>
              <a:gd name="connsiteX1" fmla="*/ 3946712 w 4706470"/>
              <a:gd name="connsiteY1" fmla="*/ 0 h 268942"/>
              <a:gd name="connsiteX2" fmla="*/ 4074459 w 4706470"/>
              <a:gd name="connsiteY2" fmla="*/ 268942 h 268942"/>
              <a:gd name="connsiteX3" fmla="*/ 4208929 w 4706470"/>
              <a:gd name="connsiteY3" fmla="*/ 0 h 268942"/>
              <a:gd name="connsiteX4" fmla="*/ 4706470 w 4706470"/>
              <a:gd name="connsiteY4" fmla="*/ 20171 h 268942"/>
              <a:gd name="connsiteX0" fmla="*/ 0 w 4719917"/>
              <a:gd name="connsiteY0" fmla="*/ 13446 h 282388"/>
              <a:gd name="connsiteX1" fmla="*/ 3946712 w 4719917"/>
              <a:gd name="connsiteY1" fmla="*/ 13446 h 282388"/>
              <a:gd name="connsiteX2" fmla="*/ 4074459 w 4719917"/>
              <a:gd name="connsiteY2" fmla="*/ 282388 h 282388"/>
              <a:gd name="connsiteX3" fmla="*/ 4208929 w 4719917"/>
              <a:gd name="connsiteY3" fmla="*/ 13446 h 282388"/>
              <a:gd name="connsiteX4" fmla="*/ 4719917 w 4719917"/>
              <a:gd name="connsiteY4" fmla="*/ 0 h 282388"/>
              <a:gd name="connsiteX0" fmla="*/ 0 w 4719917"/>
              <a:gd name="connsiteY0" fmla="*/ 0 h 268942"/>
              <a:gd name="connsiteX1" fmla="*/ 3946712 w 4719917"/>
              <a:gd name="connsiteY1" fmla="*/ 0 h 268942"/>
              <a:gd name="connsiteX2" fmla="*/ 4074459 w 4719917"/>
              <a:gd name="connsiteY2" fmla="*/ 268942 h 268942"/>
              <a:gd name="connsiteX3" fmla="*/ 4208929 w 4719917"/>
              <a:gd name="connsiteY3" fmla="*/ 0 h 268942"/>
              <a:gd name="connsiteX4" fmla="*/ 4719917 w 4719917"/>
              <a:gd name="connsiteY4" fmla="*/ 1 h 268942"/>
              <a:gd name="connsiteX0" fmla="*/ 0 w 4470535"/>
              <a:gd name="connsiteY0" fmla="*/ 0 h 268942"/>
              <a:gd name="connsiteX1" fmla="*/ 3946712 w 4470535"/>
              <a:gd name="connsiteY1" fmla="*/ 0 h 268942"/>
              <a:gd name="connsiteX2" fmla="*/ 4074459 w 4470535"/>
              <a:gd name="connsiteY2" fmla="*/ 268942 h 268942"/>
              <a:gd name="connsiteX3" fmla="*/ 4208929 w 4470535"/>
              <a:gd name="connsiteY3" fmla="*/ 0 h 268942"/>
              <a:gd name="connsiteX4" fmla="*/ 4470535 w 4470535"/>
              <a:gd name="connsiteY4" fmla="*/ 1 h 268942"/>
              <a:gd name="connsiteX0" fmla="*/ 0 w 1060070"/>
              <a:gd name="connsiteY0" fmla="*/ 0 h 268942"/>
              <a:gd name="connsiteX1" fmla="*/ 536247 w 1060070"/>
              <a:gd name="connsiteY1" fmla="*/ 0 h 268942"/>
              <a:gd name="connsiteX2" fmla="*/ 663994 w 1060070"/>
              <a:gd name="connsiteY2" fmla="*/ 268942 h 268942"/>
              <a:gd name="connsiteX3" fmla="*/ 798464 w 1060070"/>
              <a:gd name="connsiteY3" fmla="*/ 0 h 268942"/>
              <a:gd name="connsiteX4" fmla="*/ 1060070 w 1060070"/>
              <a:gd name="connsiteY4" fmla="*/ 1 h 26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70" h="268942">
                <a:moveTo>
                  <a:pt x="0" y="0"/>
                </a:moveTo>
                <a:lnTo>
                  <a:pt x="536247" y="0"/>
                </a:lnTo>
                <a:lnTo>
                  <a:pt x="663994" y="268942"/>
                </a:lnTo>
                <a:lnTo>
                  <a:pt x="798464" y="0"/>
                </a:lnTo>
                <a:lnTo>
                  <a:pt x="1060070" y="1"/>
                </a:lnTo>
              </a:path>
            </a:pathLst>
          </a:custGeom>
          <a:noFill/>
          <a:ln w="63500">
            <a:solidFill>
              <a:srgbClr val="82C34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350"/>
          </a:p>
        </p:txBody>
      </p:sp>
      <p:sp>
        <p:nvSpPr>
          <p:cNvPr id="2" name="Title 1"/>
          <p:cNvSpPr>
            <a:spLocks noGrp="1"/>
          </p:cNvSpPr>
          <p:nvPr>
            <p:ph type="title"/>
          </p:nvPr>
        </p:nvSpPr>
        <p:spPr>
          <a:xfrm>
            <a:off x="790575" y="273844"/>
            <a:ext cx="7077075" cy="850106"/>
          </a:xfrm>
          <a:prstGeom prst="rect">
            <a:avLst/>
          </a:prstGeom>
        </p:spPr>
        <p:txBody>
          <a:bodyPr/>
          <a:lstStyle>
            <a:lvl1pPr>
              <a:defRPr sz="2250" b="1"/>
            </a:lvl1pPr>
          </a:lstStyle>
          <a:p>
            <a:r>
              <a:rPr lang="en-US"/>
              <a:t>Click to edit Master title style</a:t>
            </a:r>
            <a:endParaRPr lang="en-AU"/>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82536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_image_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1975" y="733425"/>
            <a:ext cx="8143875" cy="4086225"/>
          </a:xfrm>
          <a:prstGeom prst="rect">
            <a:avLst/>
          </a:prstGeom>
        </p:spPr>
        <p:txBody>
          <a:bodyPr/>
          <a:lstStyle/>
          <a:p>
            <a:pPr lvl="0"/>
            <a:endParaRPr lang="en-AU" noProof="0"/>
          </a:p>
        </p:txBody>
      </p:sp>
    </p:spTree>
    <p:extLst>
      <p:ext uri="{BB962C8B-B14F-4D97-AF65-F5344CB8AC3E}">
        <p14:creationId xmlns:p14="http://schemas.microsoft.com/office/powerpoint/2010/main" val="2335553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 Option 1">
    <p:spTree>
      <p:nvGrpSpPr>
        <p:cNvPr id="1" name=""/>
        <p:cNvGrpSpPr/>
        <p:nvPr/>
      </p:nvGrpSpPr>
      <p:grpSpPr>
        <a:xfrm>
          <a:off x="0" y="0"/>
          <a:ext cx="0" cy="0"/>
          <a:chOff x="0" y="0"/>
          <a:chExt cx="0" cy="0"/>
        </a:xfrm>
      </p:grpSpPr>
      <p:pic>
        <p:nvPicPr>
          <p:cNvPr id="3" name="Picture 2"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11" name="Text Placeholder 21">
            <a:extLst>
              <a:ext uri="{FF2B5EF4-FFF2-40B4-BE49-F238E27FC236}">
                <a16:creationId xmlns:a16="http://schemas.microsoft.com/office/drawing/2014/main" id="{00F018E6-360E-854C-9F4C-4DC3A81804CB}"/>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F783E956-0426-9C4F-A397-2AC5176FE721}"/>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7" name="Picture 6">
            <a:extLst>
              <a:ext uri="{FF2B5EF4-FFF2-40B4-BE49-F238E27FC236}">
                <a16:creationId xmlns:a16="http://schemas.microsoft.com/office/drawing/2014/main" id="{E450B4B0-BEC9-402C-82F3-97616D7EEFB1}"/>
              </a:ext>
            </a:extLst>
          </p:cNvPr>
          <p:cNvPicPr>
            <a:picLocks noChangeAspect="1"/>
          </p:cNvPicPr>
          <p:nvPr userDrawn="1"/>
        </p:nvPicPr>
        <p:blipFill rotWithShape="1">
          <a:blip r:embed="rId3"/>
          <a:srcRect b="1689"/>
          <a:stretch/>
        </p:blipFill>
        <p:spPr>
          <a:xfrm flipH="1">
            <a:off x="4812631" y="-3326"/>
            <a:ext cx="4380717" cy="5137917"/>
          </a:xfrm>
          <a:prstGeom prst="rect">
            <a:avLst/>
          </a:prstGeom>
        </p:spPr>
      </p:pic>
      <p:pic>
        <p:nvPicPr>
          <p:cNvPr id="10" name="Picture 9">
            <a:extLst>
              <a:ext uri="{FF2B5EF4-FFF2-40B4-BE49-F238E27FC236}">
                <a16:creationId xmlns:a16="http://schemas.microsoft.com/office/drawing/2014/main" id="{416B13D9-A483-8C46-88B7-F81767282707}"/>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93655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l="18631" r="18631"/>
          <a:stretch/>
        </p:blipFill>
        <p:spPr>
          <a:xfrm>
            <a:off x="4673601" y="0"/>
            <a:ext cx="4470399" cy="4749194"/>
          </a:xfrm>
          <a:prstGeom prst="rect">
            <a:avLst/>
          </a:prstGeom>
        </p:spPr>
      </p:pic>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pic>
        <p:nvPicPr>
          <p:cNvPr id="14" name="Picture 13">
            <a:extLst>
              <a:ext uri="{FF2B5EF4-FFF2-40B4-BE49-F238E27FC236}">
                <a16:creationId xmlns:a16="http://schemas.microsoft.com/office/drawing/2014/main" id="{24068BA5-E4AF-1948-ACEB-194A414549DF}"/>
              </a:ext>
            </a:extLst>
          </p:cNvPr>
          <p:cNvPicPr>
            <a:picLocks noChangeAspect="1"/>
          </p:cNvPicPr>
          <p:nvPr userDrawn="1"/>
        </p:nvPicPr>
        <p:blipFill>
          <a:blip r:embed="rId4"/>
          <a:stretch>
            <a:fillRect/>
          </a:stretch>
        </p:blipFill>
        <p:spPr>
          <a:xfrm>
            <a:off x="556986" y="455865"/>
            <a:ext cx="5278620" cy="3186367"/>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1" name="Text Placeholder 21"/>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128855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ver – Option 1">
    <p:spTree>
      <p:nvGrpSpPr>
        <p:cNvPr id="1" name=""/>
        <p:cNvGrpSpPr/>
        <p:nvPr/>
      </p:nvGrpSpPr>
      <p:grpSpPr>
        <a:xfrm>
          <a:off x="0" y="0"/>
          <a:ext cx="0" cy="0"/>
          <a:chOff x="0" y="0"/>
          <a:chExt cx="0" cy="0"/>
        </a:xfrm>
      </p:grpSpPr>
      <p:pic>
        <p:nvPicPr>
          <p:cNvPr id="3" name="Picture 2"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pic>
        <p:nvPicPr>
          <p:cNvPr id="18" name="Picture 17" descr="SV shoot 2 - PROOFS - 0163.JPG"/>
          <p:cNvPicPr>
            <a:picLocks noChangeAspect="1"/>
          </p:cNvPicPr>
          <p:nvPr userDrawn="1"/>
        </p:nvPicPr>
        <p:blipFill rotWithShape="1">
          <a:blip r:embed="rId3">
            <a:extLst>
              <a:ext uri="{28A0092B-C50C-407E-A947-70E740481C1C}">
                <a14:useLocalDpi xmlns:a14="http://schemas.microsoft.com/office/drawing/2010/main" val="0"/>
              </a:ext>
            </a:extLst>
          </a:blip>
          <a:srcRect l="14960" t="4794" r="25220" b="-1"/>
          <a:stretch/>
        </p:blipFill>
        <p:spPr>
          <a:xfrm>
            <a:off x="4673601" y="0"/>
            <a:ext cx="4470400" cy="4749194"/>
          </a:xfrm>
          <a:prstGeom prst="rect">
            <a:avLst/>
          </a:prstGeom>
        </p:spPr>
      </p:pic>
      <p:pic>
        <p:nvPicPr>
          <p:cNvPr id="9" name="Picture 8" descr="bottles-container-daylight-802221_LR.jpg"/>
          <p:cNvPicPr>
            <a:picLocks noChangeAspect="1"/>
          </p:cNvPicPr>
          <p:nvPr userDrawn="1"/>
        </p:nvPicPr>
        <p:blipFill rotWithShape="1">
          <a:blip r:embed="rId4">
            <a:extLst>
              <a:ext uri="{28A0092B-C50C-407E-A947-70E740481C1C}">
                <a14:useLocalDpi xmlns:a14="http://schemas.microsoft.com/office/drawing/2010/main" val="0"/>
              </a:ext>
            </a:extLst>
          </a:blip>
          <a:srcRect l="24954" t="7666" r="17257"/>
          <a:stretch/>
        </p:blipFill>
        <p:spPr>
          <a:xfrm>
            <a:off x="4673601" y="0"/>
            <a:ext cx="4470399" cy="4749194"/>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11" name="Text Placeholder 21">
            <a:extLst>
              <a:ext uri="{FF2B5EF4-FFF2-40B4-BE49-F238E27FC236}">
                <a16:creationId xmlns:a16="http://schemas.microsoft.com/office/drawing/2014/main" id="{00F018E6-360E-854C-9F4C-4DC3A81804CB}"/>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F783E956-0426-9C4F-A397-2AC5176FE721}"/>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0" name="Picture 9">
            <a:extLst>
              <a:ext uri="{FF2B5EF4-FFF2-40B4-BE49-F238E27FC236}">
                <a16:creationId xmlns:a16="http://schemas.microsoft.com/office/drawing/2014/main" id="{416B13D9-A483-8C46-88B7-F81767282707}"/>
              </a:ext>
            </a:extLst>
          </p:cNvPr>
          <p:cNvPicPr>
            <a:picLocks noChangeAspect="1"/>
          </p:cNvPicPr>
          <p:nvPr userDrawn="1"/>
        </p:nvPicPr>
        <p:blipFill>
          <a:blip r:embed="rId5"/>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428179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Option 4">
    <p:spTree>
      <p:nvGrpSpPr>
        <p:cNvPr id="1" name=""/>
        <p:cNvGrpSpPr/>
        <p:nvPr/>
      </p:nvGrpSpPr>
      <p:grpSpPr>
        <a:xfrm>
          <a:off x="0" y="0"/>
          <a:ext cx="0" cy="0"/>
          <a:chOff x="0" y="0"/>
          <a:chExt cx="0" cy="0"/>
        </a:xfrm>
      </p:grpSpPr>
      <p:pic>
        <p:nvPicPr>
          <p:cNvPr id="4" name="Picture 3" descr="iStock-104249970_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4673601" y="0"/>
            <a:ext cx="4470400" cy="4749194"/>
          </a:xfrm>
          <a:prstGeom prst="rect">
            <a:avLst/>
          </a:prstGeom>
        </p:spPr>
      </p:pic>
      <p:pic>
        <p:nvPicPr>
          <p:cNvPr id="5" name="Picture 4" descr="SV_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3214" y="2664147"/>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42925" y="2902453"/>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a:t>
            </a:r>
          </a:p>
        </p:txBody>
      </p:sp>
    </p:spTree>
    <p:extLst>
      <p:ext uri="{BB962C8B-B14F-4D97-AF65-F5344CB8AC3E}">
        <p14:creationId xmlns:p14="http://schemas.microsoft.com/office/powerpoint/2010/main" val="704982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 Option 5">
    <p:spTree>
      <p:nvGrpSpPr>
        <p:cNvPr id="1" name=""/>
        <p:cNvGrpSpPr/>
        <p:nvPr/>
      </p:nvGrpSpPr>
      <p:grpSpPr>
        <a:xfrm>
          <a:off x="0" y="0"/>
          <a:ext cx="0" cy="0"/>
          <a:chOff x="0" y="0"/>
          <a:chExt cx="0" cy="0"/>
        </a:xfrm>
      </p:grpSpPr>
      <p:pic>
        <p:nvPicPr>
          <p:cNvPr id="3" name="Picture 2" descr="iStock-490279442_LR.jpg"/>
          <p:cNvPicPr>
            <a:picLocks noChangeAspect="1"/>
          </p:cNvPicPr>
          <p:nvPr userDrawn="1"/>
        </p:nvPicPr>
        <p:blipFill rotWithShape="1">
          <a:blip r:embed="rId2">
            <a:extLst>
              <a:ext uri="{28A0092B-C50C-407E-A947-70E740481C1C}">
                <a14:useLocalDpi xmlns:a14="http://schemas.microsoft.com/office/drawing/2010/main" val="0"/>
              </a:ext>
            </a:extLst>
          </a:blip>
          <a:srcRect r="13442"/>
          <a:stretch/>
        </p:blipFill>
        <p:spPr>
          <a:xfrm>
            <a:off x="4673601" y="-4692"/>
            <a:ext cx="4470399"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A97F3E13-AAC6-F448-A16C-B15E008F3720}"/>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5EC56C75-32BC-EB49-9379-BB95BE8B2040}"/>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723A8552-9E50-7B46-9373-346CD297C8C4}"/>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867076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 – Option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2854" r="16618"/>
          <a:stretch/>
        </p:blipFill>
        <p:spPr>
          <a:xfrm>
            <a:off x="4673601" y="-4692"/>
            <a:ext cx="4470399"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A97F3E13-AAC6-F448-A16C-B15E008F3720}"/>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5EC56C75-32BC-EB49-9379-BB95BE8B2040}"/>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723A8552-9E50-7B46-9373-346CD297C8C4}"/>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028435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 Option 6">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17879" t="5255" r="15300"/>
          <a:stretch/>
        </p:blipFill>
        <p:spPr>
          <a:xfrm>
            <a:off x="4673601" y="-4692"/>
            <a:ext cx="4470400"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3D87B749-4385-A149-A63D-4B6761C23613}"/>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4361B101-905E-0E4D-B0AF-1EB49F0FC788}"/>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4758E74F-C9C6-0746-A96E-A9C1D86C0BFB}"/>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683705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ver – Option 6">
    <p:spTree>
      <p:nvGrpSpPr>
        <p:cNvPr id="1" name=""/>
        <p:cNvGrpSpPr/>
        <p:nvPr/>
      </p:nvGrpSpPr>
      <p:grpSpPr>
        <a:xfrm>
          <a:off x="0" y="0"/>
          <a:ext cx="0" cy="0"/>
          <a:chOff x="0" y="0"/>
          <a:chExt cx="0" cy="0"/>
        </a:xfrm>
      </p:grpSpPr>
      <p:sp>
        <p:nvSpPr>
          <p:cNvPr id="12" name="Picture Placeholder 6"/>
          <p:cNvSpPr>
            <a:spLocks noGrp="1"/>
          </p:cNvSpPr>
          <p:nvPr>
            <p:ph type="pic" sz="quarter" idx="14"/>
          </p:nvPr>
        </p:nvSpPr>
        <p:spPr>
          <a:xfrm>
            <a:off x="4673600" y="0"/>
            <a:ext cx="4470400" cy="4745038"/>
          </a:xfrm>
        </p:spPr>
        <p:txBody>
          <a:bodyPr/>
          <a:lstStyle/>
          <a:p>
            <a:endParaRPr lang="en-US"/>
          </a:p>
        </p:txBody>
      </p:sp>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57517" y="2677169"/>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67247" y="2881449"/>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9" name="Picture 8">
            <a:extLst>
              <a:ext uri="{FF2B5EF4-FFF2-40B4-BE49-F238E27FC236}">
                <a16:creationId xmlns:a16="http://schemas.microsoft.com/office/drawing/2014/main" id="{D94DB158-D00B-DC4B-97CF-29B651242CE0}"/>
              </a:ext>
            </a:extLst>
          </p:cNvPr>
          <p:cNvPicPr>
            <a:picLocks noChangeAspect="1"/>
          </p:cNvPicPr>
          <p:nvPr userDrawn="1"/>
        </p:nvPicPr>
        <p:blipFill>
          <a:blip r:embed="rId3"/>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4294012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DCBDA-49E1-B448-A41B-9EA064B82EA9}"/>
              </a:ext>
            </a:extLst>
          </p:cNvPr>
          <p:cNvPicPr>
            <a:picLocks noChangeAspect="1"/>
          </p:cNvPicPr>
          <p:nvPr userDrawn="1"/>
        </p:nvPicPr>
        <p:blipFill>
          <a:blip r:embed="rId2"/>
          <a:stretch>
            <a:fillRect/>
          </a:stretch>
        </p:blipFill>
        <p:spPr>
          <a:xfrm>
            <a:off x="545565" y="453358"/>
            <a:ext cx="4997745" cy="3757046"/>
          </a:xfrm>
          <a:prstGeom prst="rect">
            <a:avLst/>
          </a:prstGeom>
        </p:spPr>
      </p:pic>
      <p:sp>
        <p:nvSpPr>
          <p:cNvPr id="2" name="Title 1"/>
          <p:cNvSpPr>
            <a:spLocks noGrp="1"/>
          </p:cNvSpPr>
          <p:nvPr>
            <p:ph type="title" hasCustomPrompt="1"/>
          </p:nvPr>
        </p:nvSpPr>
        <p:spPr>
          <a:xfrm>
            <a:off x="543214" y="771361"/>
            <a:ext cx="3908250" cy="871274"/>
          </a:xfrm>
        </p:spPr>
        <p:txBody>
          <a:bodyPr lIns="0" tIns="0" rIns="0" bIns="0" anchor="t">
            <a:noAutofit/>
          </a:bodyPr>
          <a:lstStyle>
            <a:lvl1pPr algn="l">
              <a:lnSpc>
                <a:spcPct val="90000"/>
              </a:lnSpc>
              <a:defRPr sz="2600" b="1">
                <a:solidFill>
                  <a:schemeClr val="bg2"/>
                </a:solidFill>
                <a:latin typeface="+mj-lt"/>
              </a:defRPr>
            </a:lvl1pPr>
          </a:lstStyle>
          <a:p>
            <a:r>
              <a:rPr lang="en-AU"/>
              <a:t>Divider page title</a:t>
            </a:r>
            <a:endParaRPr lang="en-US"/>
          </a:p>
        </p:txBody>
      </p:sp>
      <p:sp>
        <p:nvSpPr>
          <p:cNvPr id="20" name="Text Placeholder 19"/>
          <p:cNvSpPr>
            <a:spLocks noGrp="1"/>
          </p:cNvSpPr>
          <p:nvPr>
            <p:ph type="body" sz="quarter" idx="11" hasCustomPrompt="1"/>
          </p:nvPr>
        </p:nvSpPr>
        <p:spPr>
          <a:xfrm>
            <a:off x="542925" y="1725426"/>
            <a:ext cx="3908425" cy="1554162"/>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or intro copy placed here </a:t>
            </a:r>
            <a:br>
              <a:rPr lang="en-US"/>
            </a:br>
            <a:r>
              <a:rPr lang="en-US"/>
              <a:t>if required</a:t>
            </a:r>
          </a:p>
        </p:txBody>
      </p:sp>
      <p:sp>
        <p:nvSpPr>
          <p:cNvPr id="7" name="Picture Placeholder 6"/>
          <p:cNvSpPr>
            <a:spLocks noGrp="1"/>
          </p:cNvSpPr>
          <p:nvPr>
            <p:ph type="pic" sz="quarter" idx="12"/>
          </p:nvPr>
        </p:nvSpPr>
        <p:spPr>
          <a:xfrm>
            <a:off x="4673600" y="0"/>
            <a:ext cx="4470400" cy="4745038"/>
          </a:xfrm>
        </p:spPr>
        <p:txBody>
          <a:bodyPr/>
          <a:lstStyle/>
          <a:p>
            <a:endParaRPr lang="en-US"/>
          </a:p>
        </p:txBody>
      </p:sp>
    </p:spTree>
    <p:extLst>
      <p:ext uri="{BB962C8B-B14F-4D97-AF65-F5344CB8AC3E}">
        <p14:creationId xmlns:p14="http://schemas.microsoft.com/office/powerpoint/2010/main" val="1731917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 Column - Green">
    <p:spTree>
      <p:nvGrpSpPr>
        <p:cNvPr id="1" name=""/>
        <p:cNvGrpSpPr/>
        <p:nvPr/>
      </p:nvGrpSpPr>
      <p:grpSpPr>
        <a:xfrm>
          <a:off x="0" y="0"/>
          <a:ext cx="0" cy="0"/>
          <a:chOff x="0" y="0"/>
          <a:chExt cx="0" cy="0"/>
        </a:xfrm>
      </p:grpSpPr>
      <p:sp>
        <p:nvSpPr>
          <p:cNvPr id="11" name="Content Placeholder 10"/>
          <p:cNvSpPr>
            <a:spLocks noGrp="1"/>
          </p:cNvSpPr>
          <p:nvPr>
            <p:ph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Title 1"/>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pic>
        <p:nvPicPr>
          <p:cNvPr id="6" name="Picture 5" descr="SV_Logo.png">
            <a:extLst>
              <a:ext uri="{FF2B5EF4-FFF2-40B4-BE49-F238E27FC236}">
                <a16:creationId xmlns:a16="http://schemas.microsoft.com/office/drawing/2014/main" id="{724CC443-D1AF-E543-B347-6C04AA635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801196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 Gre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922" y="1200151"/>
            <a:ext cx="3901536" cy="339447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998922" y="1200151"/>
            <a:ext cx="3901536" cy="339447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Title 1"/>
          <p:cNvSpPr txBox="1">
            <a:spLocks/>
          </p:cNvSpPr>
          <p:nvPr userDrawn="1"/>
        </p:nvSpPr>
        <p:spPr>
          <a:xfrm>
            <a:off x="689556" y="4880428"/>
            <a:ext cx="1238129" cy="169984"/>
          </a:xfrm>
          <a:prstGeom prst="rect">
            <a:avLst/>
          </a:prstGeom>
          <a:noFill/>
        </p:spPr>
        <p:txBody>
          <a:bodyPr vert="horz" lIns="0" tIns="0" rIns="0" bIns="0" rtlCol="0" anchor="t">
            <a:norm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en-US" sz="700" b="0">
                <a:solidFill>
                  <a:schemeClr val="tx2"/>
                </a:solidFill>
              </a:rPr>
              <a:t>© 2018 Sustainability Victoria</a:t>
            </a:r>
            <a:r>
              <a:rPr lang="en-US" sz="800">
                <a:solidFill>
                  <a:schemeClr val="tx2"/>
                </a:solidFill>
              </a:rPr>
              <a:t> </a:t>
            </a:r>
            <a:endParaRPr lang="en-US" sz="700" b="0">
              <a:solidFill>
                <a:schemeClr val="tx2"/>
              </a:solidFill>
              <a:latin typeface="+mn-lt"/>
            </a:endParaRPr>
          </a:p>
        </p:txBody>
      </p:sp>
      <p:sp>
        <p:nvSpPr>
          <p:cNvPr id="10" name="Title 1">
            <a:extLst>
              <a:ext uri="{FF2B5EF4-FFF2-40B4-BE49-F238E27FC236}">
                <a16:creationId xmlns:a16="http://schemas.microsoft.com/office/drawing/2014/main" id="{6F053340-18C4-4845-9C53-974CA37FE00F}"/>
              </a:ext>
            </a:extLst>
          </p:cNvPr>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9724A36C-476D-384D-8A24-5D549E3F6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82065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ro image - Green">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4745038"/>
          </a:xfrm>
        </p:spPr>
        <p:txBody>
          <a:bodyPr/>
          <a:lstStyle/>
          <a:p>
            <a:endParaRPr lang="en-US"/>
          </a:p>
        </p:txBody>
      </p:sp>
      <p:pic>
        <p:nvPicPr>
          <p:cNvPr id="7" name="Picture 6"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
        <p:nvSpPr>
          <p:cNvPr id="8" name="Title 1">
            <a:extLst>
              <a:ext uri="{FF2B5EF4-FFF2-40B4-BE49-F238E27FC236}">
                <a16:creationId xmlns:a16="http://schemas.microsoft.com/office/drawing/2014/main" id="{5F62557E-625B-2548-BAFC-58FE98C2FE0A}"/>
              </a:ext>
            </a:extLst>
          </p:cNvPr>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spTree>
    <p:extLst>
      <p:ext uri="{BB962C8B-B14F-4D97-AF65-F5344CB8AC3E}">
        <p14:creationId xmlns:p14="http://schemas.microsoft.com/office/powerpoint/2010/main" val="2671398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Hero image - Strip hea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352E9-F6F4-4545-BAE8-B668C167AA89}"/>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7E472EA1-8802-7C44-9EEF-EB08401683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
        <p:nvSpPr>
          <p:cNvPr id="6" name="Content Placeholder 2">
            <a:extLst>
              <a:ext uri="{FF2B5EF4-FFF2-40B4-BE49-F238E27FC236}">
                <a16:creationId xmlns:a16="http://schemas.microsoft.com/office/drawing/2014/main" id="{1679B6DE-F129-452F-A807-41FC6CFD016F}"/>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372246839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Hero image - Strip header">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sp>
        <p:nvSpPr>
          <p:cNvPr id="6" name="Content Placeholder 2">
            <a:extLst>
              <a:ext uri="{FF2B5EF4-FFF2-40B4-BE49-F238E27FC236}">
                <a16:creationId xmlns:a16="http://schemas.microsoft.com/office/drawing/2014/main" id="{1679B6DE-F129-452F-A807-41FC6CFD016F}"/>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Logo_pos.png">
            <a:extLst>
              <a:ext uri="{FF2B5EF4-FFF2-40B4-BE49-F238E27FC236}">
                <a16:creationId xmlns:a16="http://schemas.microsoft.com/office/drawing/2014/main" id="{E131A537-8507-41B2-B149-BD26E5849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Tree>
    <p:extLst>
      <p:ext uri="{BB962C8B-B14F-4D97-AF65-F5344CB8AC3E}">
        <p14:creationId xmlns:p14="http://schemas.microsoft.com/office/powerpoint/2010/main" val="229014500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Option 5">
    <p:spTree>
      <p:nvGrpSpPr>
        <p:cNvPr id="1" name=""/>
        <p:cNvGrpSpPr/>
        <p:nvPr/>
      </p:nvGrpSpPr>
      <p:grpSpPr>
        <a:xfrm>
          <a:off x="0" y="0"/>
          <a:ext cx="0" cy="0"/>
          <a:chOff x="0" y="0"/>
          <a:chExt cx="0" cy="0"/>
        </a:xfrm>
      </p:grpSpPr>
      <p:pic>
        <p:nvPicPr>
          <p:cNvPr id="3" name="Picture 2" descr="iStock-490279442_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73601" y="-4692"/>
            <a:ext cx="4470399" cy="4753886"/>
          </a:xfrm>
          <a:prstGeom prst="rect">
            <a:avLst/>
          </a:prstGeom>
        </p:spPr>
      </p:pic>
      <p:pic>
        <p:nvPicPr>
          <p:cNvPr id="5" name="Picture 4" descr="SV_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59487" y="2670543"/>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66115" y="2875951"/>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1838611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ngle Column - White">
    <p:bg>
      <p:bgPr>
        <a:solidFill>
          <a:srgbClr val="ECECEC"/>
        </a:solidFill>
        <a:effectLst/>
      </p:bgPr>
    </p:bg>
    <p:spTree>
      <p:nvGrpSpPr>
        <p:cNvPr id="1" name=""/>
        <p:cNvGrpSpPr/>
        <p:nvPr/>
      </p:nvGrpSpPr>
      <p:grpSpPr>
        <a:xfrm>
          <a:off x="0" y="0"/>
          <a:ext cx="0" cy="0"/>
          <a:chOff x="0" y="0"/>
          <a:chExt cx="0" cy="0"/>
        </a:xfrm>
      </p:grpSpPr>
      <p:pic>
        <p:nvPicPr>
          <p:cNvPr id="2" name="Picture 1" descr="SV_Logo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8" name="Title 1">
            <a:extLst>
              <a:ext uri="{FF2B5EF4-FFF2-40B4-BE49-F238E27FC236}">
                <a16:creationId xmlns:a16="http://schemas.microsoft.com/office/drawing/2014/main" id="{CB395157-A762-4972-8E46-4114973C6FE2}"/>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sp>
        <p:nvSpPr>
          <p:cNvPr id="10" name="Content Placeholder 2">
            <a:extLst>
              <a:ext uri="{FF2B5EF4-FFF2-40B4-BE49-F238E27FC236}">
                <a16:creationId xmlns:a16="http://schemas.microsoft.com/office/drawing/2014/main" id="{34B8BC88-1724-4113-9A66-2BAC3CE61E01}"/>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57752157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 White">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78198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496001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Logo_pos.png">
            <a:extLst>
              <a:ext uri="{FF2B5EF4-FFF2-40B4-BE49-F238E27FC236}">
                <a16:creationId xmlns:a16="http://schemas.microsoft.com/office/drawing/2014/main" id="{7664D2B1-5FFF-3B4A-8E1A-DEC47F736C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9" name="Title 1">
            <a:extLst>
              <a:ext uri="{FF2B5EF4-FFF2-40B4-BE49-F238E27FC236}">
                <a16:creationId xmlns:a16="http://schemas.microsoft.com/office/drawing/2014/main" id="{2CC1CCF0-EED5-DB4D-9DCC-F33C6FD2D829}"/>
              </a:ext>
            </a:extLst>
          </p:cNvPr>
          <p:cNvSpPr>
            <a:spLocks noGrp="1"/>
          </p:cNvSpPr>
          <p:nvPr>
            <p:ph type="title"/>
          </p:nvPr>
        </p:nvSpPr>
        <p:spPr>
          <a:xfrm>
            <a:off x="775497" y="450000"/>
            <a:ext cx="6744315" cy="779978"/>
          </a:xfrm>
        </p:spPr>
        <p:txBody>
          <a:bodyPr>
            <a:normAutofit/>
          </a:bodyPr>
          <a:lstStyle>
            <a:lvl1pPr>
              <a:defRPr sz="2400">
                <a:solidFill>
                  <a:schemeClr val="tx2"/>
                </a:solidFill>
              </a:defRPr>
            </a:lvl1pPr>
          </a:lstStyle>
          <a:p>
            <a:r>
              <a:rPr lang="en-AU"/>
              <a:t>Click to edit Master title style</a:t>
            </a:r>
            <a:endParaRPr lang="en-US"/>
          </a:p>
        </p:txBody>
      </p:sp>
    </p:spTree>
    <p:extLst>
      <p:ext uri="{BB962C8B-B14F-4D97-AF65-F5344CB8AC3E}">
        <p14:creationId xmlns:p14="http://schemas.microsoft.com/office/powerpoint/2010/main" val="230945638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lumn - White">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807922" y="1200151"/>
            <a:ext cx="2367078"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3359150" y="1200151"/>
            <a:ext cx="5541308" cy="3394472"/>
          </a:xfrm>
          <a:noFill/>
        </p:spPr>
        <p:txBody>
          <a:bodyPr>
            <a:normAutofit/>
          </a:bodyPr>
          <a:lstStyle>
            <a:lvl1pPr>
              <a:defRPr sz="2000">
                <a:solidFill>
                  <a:schemeClr val="tx1"/>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AU"/>
          </a:p>
        </p:txBody>
      </p:sp>
      <p:pic>
        <p:nvPicPr>
          <p:cNvPr id="7" name="Picture 6" descr="SV_Logo_pos.png">
            <a:extLst>
              <a:ext uri="{FF2B5EF4-FFF2-40B4-BE49-F238E27FC236}">
                <a16:creationId xmlns:a16="http://schemas.microsoft.com/office/drawing/2014/main" id="{A066C546-8DBF-F740-B2BC-1A20531CA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9" name="Title 1">
            <a:extLst>
              <a:ext uri="{FF2B5EF4-FFF2-40B4-BE49-F238E27FC236}">
                <a16:creationId xmlns:a16="http://schemas.microsoft.com/office/drawing/2014/main" id="{27D68B2F-3CE9-FF4B-B8B8-4C52A7A23593}"/>
              </a:ext>
            </a:extLst>
          </p:cNvPr>
          <p:cNvSpPr>
            <a:spLocks noGrp="1"/>
          </p:cNvSpPr>
          <p:nvPr>
            <p:ph type="title"/>
          </p:nvPr>
        </p:nvSpPr>
        <p:spPr>
          <a:xfrm>
            <a:off x="775497" y="450000"/>
            <a:ext cx="6744315" cy="779978"/>
          </a:xfrm>
        </p:spPr>
        <p:txBody>
          <a:bodyPr>
            <a:normAutofit/>
          </a:bodyPr>
          <a:lstStyle>
            <a:lvl1pPr>
              <a:defRPr sz="2400">
                <a:solidFill>
                  <a:schemeClr val="tx2"/>
                </a:solidFill>
              </a:defRPr>
            </a:lvl1pPr>
          </a:lstStyle>
          <a:p>
            <a:r>
              <a:rPr lang="en-AU"/>
              <a:t>Click to edit Master title style</a:t>
            </a:r>
            <a:endParaRPr lang="en-US"/>
          </a:p>
        </p:txBody>
      </p:sp>
    </p:spTree>
    <p:extLst>
      <p:ext uri="{BB962C8B-B14F-4D97-AF65-F5344CB8AC3E}">
        <p14:creationId xmlns:p14="http://schemas.microsoft.com/office/powerpoint/2010/main" val="21676005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807921" y="1200151"/>
            <a:ext cx="7699491"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1" name="Title 1"/>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05591059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 Strip header">
    <p:bg>
      <p:bgPr>
        <a:solidFill>
          <a:schemeClr val="bg2"/>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80792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Content Placeholder 3"/>
          <p:cNvSpPr>
            <a:spLocks noGrp="1"/>
          </p:cNvSpPr>
          <p:nvPr>
            <p:ph sz="half" idx="2"/>
          </p:nvPr>
        </p:nvSpPr>
        <p:spPr>
          <a:xfrm>
            <a:off x="499892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Rectangle 9">
            <a:extLst>
              <a:ext uri="{FF2B5EF4-FFF2-40B4-BE49-F238E27FC236}">
                <a16:creationId xmlns:a16="http://schemas.microsoft.com/office/drawing/2014/main" id="{3434622E-EB91-9B47-86D1-1C200D7D59A3}"/>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a:extLst>
              <a:ext uri="{FF2B5EF4-FFF2-40B4-BE49-F238E27FC236}">
                <a16:creationId xmlns:a16="http://schemas.microsoft.com/office/drawing/2014/main" id="{3DD03EAE-D768-4241-81B2-562486FC3B7C}"/>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4" name="Picture 13" descr="SV_Logo.png">
            <a:extLst>
              <a:ext uri="{FF2B5EF4-FFF2-40B4-BE49-F238E27FC236}">
                <a16:creationId xmlns:a16="http://schemas.microsoft.com/office/drawing/2014/main" id="{EAD1BBE6-9CAD-244B-963B-6B2EA019A5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135068345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ingle Column - Strip header">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453350" y="1177569"/>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0" name="Content Placeholder 2"/>
          <p:cNvSpPr>
            <a:spLocks noGrp="1"/>
          </p:cNvSpPr>
          <p:nvPr>
            <p:ph sz="half" idx="10"/>
          </p:nvPr>
        </p:nvSpPr>
        <p:spPr>
          <a:xfrm>
            <a:off x="5989980" y="1178091"/>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1" name="Content Placeholder 2"/>
          <p:cNvSpPr>
            <a:spLocks noGrp="1"/>
          </p:cNvSpPr>
          <p:nvPr>
            <p:ph sz="half" idx="11"/>
          </p:nvPr>
        </p:nvSpPr>
        <p:spPr>
          <a:xfrm>
            <a:off x="3221665" y="1177569"/>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Rectangle 8">
            <a:extLst>
              <a:ext uri="{FF2B5EF4-FFF2-40B4-BE49-F238E27FC236}">
                <a16:creationId xmlns:a16="http://schemas.microsoft.com/office/drawing/2014/main" id="{97EA46D3-5C97-DE4C-9115-9CAAB4DA96B5}"/>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89E3787B-29F5-474A-9FF8-33E6646F9558}"/>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3947194F-EF38-4347-B188-757CE8F31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44192106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ingle Column - Strip header">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453350" y="1177569"/>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3" name="Content Placeholder 2"/>
          <p:cNvSpPr>
            <a:spLocks noGrp="1"/>
          </p:cNvSpPr>
          <p:nvPr>
            <p:ph sz="half" idx="10"/>
          </p:nvPr>
        </p:nvSpPr>
        <p:spPr>
          <a:xfrm>
            <a:off x="453349" y="2929251"/>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4" name="Content Placeholder 2"/>
          <p:cNvSpPr>
            <a:spLocks noGrp="1"/>
          </p:cNvSpPr>
          <p:nvPr>
            <p:ph sz="half" idx="11"/>
          </p:nvPr>
        </p:nvSpPr>
        <p:spPr>
          <a:xfrm>
            <a:off x="3264042" y="1177569"/>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5" name="Content Placeholder 2"/>
          <p:cNvSpPr>
            <a:spLocks noGrp="1"/>
          </p:cNvSpPr>
          <p:nvPr>
            <p:ph sz="half" idx="12"/>
          </p:nvPr>
        </p:nvSpPr>
        <p:spPr>
          <a:xfrm>
            <a:off x="6074734" y="1174392"/>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2"/>
          <p:cNvSpPr>
            <a:spLocks noGrp="1"/>
          </p:cNvSpPr>
          <p:nvPr>
            <p:ph sz="half" idx="13"/>
          </p:nvPr>
        </p:nvSpPr>
        <p:spPr>
          <a:xfrm>
            <a:off x="3264041" y="2929251"/>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9" name="Content Placeholder 2"/>
          <p:cNvSpPr>
            <a:spLocks noGrp="1"/>
          </p:cNvSpPr>
          <p:nvPr>
            <p:ph sz="half" idx="14"/>
          </p:nvPr>
        </p:nvSpPr>
        <p:spPr>
          <a:xfrm>
            <a:off x="6074734" y="2926606"/>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2" name="Rectangle 11">
            <a:extLst>
              <a:ext uri="{FF2B5EF4-FFF2-40B4-BE49-F238E27FC236}">
                <a16:creationId xmlns:a16="http://schemas.microsoft.com/office/drawing/2014/main" id="{2502400A-2765-7A46-BA44-375AFB177F70}"/>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1">
            <a:extLst>
              <a:ext uri="{FF2B5EF4-FFF2-40B4-BE49-F238E27FC236}">
                <a16:creationId xmlns:a16="http://schemas.microsoft.com/office/drawing/2014/main" id="{C5EF7716-ED8F-D94C-9614-8FFC445F9B2D}"/>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20" name="Picture 19" descr="SV_Logo.png">
            <a:extLst>
              <a:ext uri="{FF2B5EF4-FFF2-40B4-BE49-F238E27FC236}">
                <a16:creationId xmlns:a16="http://schemas.microsoft.com/office/drawing/2014/main" id="{67A0F0B6-C312-E549-BD79-4A5ADF140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326647989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ero image - Strip header">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850900"/>
            <a:ext cx="9144000" cy="3894138"/>
          </a:xfrm>
          <a:noFill/>
        </p:spPr>
        <p:txBody>
          <a:bodyPr/>
          <a:lstStyle>
            <a:lvl1pPr>
              <a:defRPr>
                <a:solidFill>
                  <a:schemeClr val="tx1">
                    <a:lumMod val="50000"/>
                    <a:lumOff val="50000"/>
                  </a:schemeClr>
                </a:solidFill>
              </a:defRPr>
            </a:lvl1pPr>
          </a:lstStyle>
          <a:p>
            <a:endParaRPr lang="en-US"/>
          </a:p>
        </p:txBody>
      </p:sp>
      <p:sp>
        <p:nvSpPr>
          <p:cNvPr id="9" name="Rectangle 8">
            <a:extLst>
              <a:ext uri="{FF2B5EF4-FFF2-40B4-BE49-F238E27FC236}">
                <a16:creationId xmlns:a16="http://schemas.microsoft.com/office/drawing/2014/main" id="{14C352E9-F6F4-4545-BAE8-B668C167AA89}"/>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7E472EA1-8802-7C44-9EEF-EB08401683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309478793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Hero image - Strip header">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42870" y="1092420"/>
            <a:ext cx="2615915" cy="1569625"/>
          </a:xfrm>
          <a:noFill/>
        </p:spPr>
        <p:txBody>
          <a:bodyPr/>
          <a:lstStyle>
            <a:lvl1pPr>
              <a:defRPr>
                <a:solidFill>
                  <a:schemeClr val="tx1">
                    <a:lumMod val="50000"/>
                    <a:lumOff val="50000"/>
                  </a:schemeClr>
                </a:solidFill>
              </a:defRPr>
            </a:lvl1pPr>
          </a:lstStyle>
          <a:p>
            <a:endParaRPr lang="en-US"/>
          </a:p>
        </p:txBody>
      </p:sp>
      <p:sp>
        <p:nvSpPr>
          <p:cNvPr id="13" name="Picture Placeholder 3"/>
          <p:cNvSpPr>
            <a:spLocks noGrp="1"/>
          </p:cNvSpPr>
          <p:nvPr>
            <p:ph type="pic" sz="quarter" idx="11"/>
          </p:nvPr>
        </p:nvSpPr>
        <p:spPr>
          <a:xfrm>
            <a:off x="3264042" y="1092420"/>
            <a:ext cx="2615915" cy="1569625"/>
          </a:xfrm>
          <a:noFill/>
        </p:spPr>
        <p:txBody>
          <a:bodyPr/>
          <a:lstStyle>
            <a:lvl1pPr>
              <a:defRPr>
                <a:solidFill>
                  <a:schemeClr val="tx1">
                    <a:lumMod val="50000"/>
                    <a:lumOff val="50000"/>
                  </a:schemeClr>
                </a:solidFill>
              </a:defRPr>
            </a:lvl1pPr>
          </a:lstStyle>
          <a:p>
            <a:endParaRPr lang="en-US"/>
          </a:p>
        </p:txBody>
      </p:sp>
      <p:sp>
        <p:nvSpPr>
          <p:cNvPr id="14" name="Picture Placeholder 3"/>
          <p:cNvSpPr>
            <a:spLocks noGrp="1"/>
          </p:cNvSpPr>
          <p:nvPr>
            <p:ph type="pic" sz="quarter" idx="12"/>
          </p:nvPr>
        </p:nvSpPr>
        <p:spPr>
          <a:xfrm>
            <a:off x="6085214" y="1092420"/>
            <a:ext cx="2615915" cy="1569625"/>
          </a:xfrm>
          <a:noFill/>
        </p:spPr>
        <p:txBody>
          <a:bodyPr/>
          <a:lstStyle>
            <a:lvl1pPr>
              <a:defRPr>
                <a:solidFill>
                  <a:schemeClr val="tx1">
                    <a:lumMod val="50000"/>
                    <a:lumOff val="50000"/>
                  </a:schemeClr>
                </a:solidFill>
              </a:defRPr>
            </a:lvl1pPr>
          </a:lstStyle>
          <a:p>
            <a:endParaRPr lang="en-US"/>
          </a:p>
        </p:txBody>
      </p:sp>
      <p:sp>
        <p:nvSpPr>
          <p:cNvPr id="15" name="Picture Placeholder 3"/>
          <p:cNvSpPr>
            <a:spLocks noGrp="1"/>
          </p:cNvSpPr>
          <p:nvPr>
            <p:ph type="pic" sz="quarter" idx="13"/>
          </p:nvPr>
        </p:nvSpPr>
        <p:spPr>
          <a:xfrm>
            <a:off x="442869" y="2903565"/>
            <a:ext cx="2615915" cy="1569625"/>
          </a:xfrm>
          <a:noFill/>
        </p:spPr>
        <p:txBody>
          <a:bodyPr/>
          <a:lstStyle>
            <a:lvl1pPr>
              <a:defRPr>
                <a:solidFill>
                  <a:schemeClr val="tx1">
                    <a:lumMod val="50000"/>
                    <a:lumOff val="50000"/>
                  </a:schemeClr>
                </a:solidFill>
              </a:defRPr>
            </a:lvl1pPr>
          </a:lstStyle>
          <a:p>
            <a:endParaRPr lang="en-US"/>
          </a:p>
        </p:txBody>
      </p:sp>
      <p:sp>
        <p:nvSpPr>
          <p:cNvPr id="16" name="Picture Placeholder 3"/>
          <p:cNvSpPr>
            <a:spLocks noGrp="1"/>
          </p:cNvSpPr>
          <p:nvPr>
            <p:ph type="pic" sz="quarter" idx="14"/>
          </p:nvPr>
        </p:nvSpPr>
        <p:spPr>
          <a:xfrm>
            <a:off x="3264041" y="2903565"/>
            <a:ext cx="2615915" cy="1569625"/>
          </a:xfrm>
          <a:noFill/>
        </p:spPr>
        <p:txBody>
          <a:bodyPr/>
          <a:lstStyle>
            <a:lvl1pPr>
              <a:defRPr>
                <a:solidFill>
                  <a:schemeClr val="tx1">
                    <a:lumMod val="50000"/>
                    <a:lumOff val="50000"/>
                  </a:schemeClr>
                </a:solidFill>
              </a:defRPr>
            </a:lvl1pPr>
          </a:lstStyle>
          <a:p>
            <a:endParaRPr lang="en-US"/>
          </a:p>
        </p:txBody>
      </p:sp>
      <p:sp>
        <p:nvSpPr>
          <p:cNvPr id="17" name="Picture Placeholder 3"/>
          <p:cNvSpPr>
            <a:spLocks noGrp="1"/>
          </p:cNvSpPr>
          <p:nvPr>
            <p:ph type="pic" sz="quarter" idx="15"/>
          </p:nvPr>
        </p:nvSpPr>
        <p:spPr>
          <a:xfrm>
            <a:off x="6085213" y="2903565"/>
            <a:ext cx="2615915" cy="1569625"/>
          </a:xfrm>
          <a:noFill/>
        </p:spPr>
        <p:txBody>
          <a:bodyPr/>
          <a:lstStyle>
            <a:lvl1pPr>
              <a:defRPr>
                <a:solidFill>
                  <a:schemeClr val="tx1">
                    <a:lumMod val="50000"/>
                    <a:lumOff val="50000"/>
                  </a:schemeClr>
                </a:solidFill>
              </a:defRPr>
            </a:lvl1pPr>
          </a:lstStyle>
          <a:p>
            <a:endParaRPr lang="en-US"/>
          </a:p>
        </p:txBody>
      </p:sp>
      <p:sp>
        <p:nvSpPr>
          <p:cNvPr id="12" name="Rectangle 11">
            <a:extLst>
              <a:ext uri="{FF2B5EF4-FFF2-40B4-BE49-F238E27FC236}">
                <a16:creationId xmlns:a16="http://schemas.microsoft.com/office/drawing/2014/main" id="{CD811098-40DD-F545-9CB2-6D2C493DC36C}"/>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1">
            <a:extLst>
              <a:ext uri="{FF2B5EF4-FFF2-40B4-BE49-F238E27FC236}">
                <a16:creationId xmlns:a16="http://schemas.microsoft.com/office/drawing/2014/main" id="{1FDABF21-AE3E-9C42-99D8-A7FC0430D92E}"/>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9" name="Picture 18" descr="SV_Logo.png">
            <a:extLst>
              <a:ext uri="{FF2B5EF4-FFF2-40B4-BE49-F238E27FC236}">
                <a16:creationId xmlns:a16="http://schemas.microsoft.com/office/drawing/2014/main" id="{8658FC87-458D-B244-BD17-164D70BA7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59778296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Hero image - Strip header">
    <p:bg>
      <p:bgRef idx="1001">
        <a:schemeClr val="bg1"/>
      </p:bgRef>
    </p:bg>
    <p:spTree>
      <p:nvGrpSpPr>
        <p:cNvPr id="1" name=""/>
        <p:cNvGrpSpPr/>
        <p:nvPr/>
      </p:nvGrpSpPr>
      <p:grpSpPr>
        <a:xfrm>
          <a:off x="0" y="0"/>
          <a:ext cx="0" cy="0"/>
          <a:chOff x="0" y="0"/>
          <a:chExt cx="0" cy="0"/>
        </a:xfrm>
      </p:grpSpPr>
      <p:sp>
        <p:nvSpPr>
          <p:cNvPr id="19" name="Content Placeholder 2"/>
          <p:cNvSpPr>
            <a:spLocks noGrp="1"/>
          </p:cNvSpPr>
          <p:nvPr>
            <p:ph sz="half" idx="10"/>
          </p:nvPr>
        </p:nvSpPr>
        <p:spPr>
          <a:xfrm>
            <a:off x="339936" y="228139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0" name="Content Placeholder 2"/>
          <p:cNvSpPr>
            <a:spLocks noGrp="1"/>
          </p:cNvSpPr>
          <p:nvPr>
            <p:ph sz="half" idx="11"/>
          </p:nvPr>
        </p:nvSpPr>
        <p:spPr>
          <a:xfrm>
            <a:off x="339937" y="3600668"/>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1" name="Content Placeholder 2"/>
          <p:cNvSpPr>
            <a:spLocks noGrp="1"/>
          </p:cNvSpPr>
          <p:nvPr>
            <p:ph sz="half" idx="12"/>
          </p:nvPr>
        </p:nvSpPr>
        <p:spPr>
          <a:xfrm>
            <a:off x="2527009" y="2283701"/>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2" name="Content Placeholder 2"/>
          <p:cNvSpPr>
            <a:spLocks noGrp="1"/>
          </p:cNvSpPr>
          <p:nvPr>
            <p:ph sz="half" idx="14"/>
          </p:nvPr>
        </p:nvSpPr>
        <p:spPr>
          <a:xfrm>
            <a:off x="2527008" y="3612360"/>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3" name="Content Placeholder 2"/>
          <p:cNvSpPr>
            <a:spLocks noGrp="1"/>
          </p:cNvSpPr>
          <p:nvPr>
            <p:ph sz="half" idx="17"/>
          </p:nvPr>
        </p:nvSpPr>
        <p:spPr>
          <a:xfrm>
            <a:off x="4714078" y="2311889"/>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4" name="Content Placeholder 2"/>
          <p:cNvSpPr>
            <a:spLocks noGrp="1"/>
          </p:cNvSpPr>
          <p:nvPr>
            <p:ph sz="half" idx="19"/>
          </p:nvPr>
        </p:nvSpPr>
        <p:spPr>
          <a:xfrm>
            <a:off x="4714079" y="3629766"/>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5" name="Content Placeholder 2"/>
          <p:cNvSpPr>
            <a:spLocks noGrp="1"/>
          </p:cNvSpPr>
          <p:nvPr>
            <p:ph sz="half" idx="20"/>
          </p:nvPr>
        </p:nvSpPr>
        <p:spPr>
          <a:xfrm>
            <a:off x="6901148" y="362745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6" name="Content Placeholder 2"/>
          <p:cNvSpPr>
            <a:spLocks noGrp="1"/>
          </p:cNvSpPr>
          <p:nvPr>
            <p:ph sz="half" idx="21"/>
          </p:nvPr>
        </p:nvSpPr>
        <p:spPr>
          <a:xfrm>
            <a:off x="355204" y="964494"/>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lgn="l">
              <a:buNone/>
              <a:defRPr sz="2000">
                <a:solidFill>
                  <a:schemeClr val="tx1">
                    <a:lumMod val="50000"/>
                    <a:lumOff val="50000"/>
                  </a:schemeClr>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7" name="Content Placeholder 2"/>
          <p:cNvSpPr>
            <a:spLocks noGrp="1"/>
          </p:cNvSpPr>
          <p:nvPr>
            <p:ph sz="half" idx="22"/>
          </p:nvPr>
        </p:nvSpPr>
        <p:spPr>
          <a:xfrm>
            <a:off x="2542273" y="981475"/>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lgn="l">
              <a:buNone/>
              <a:defRPr sz="2000">
                <a:solidFill>
                  <a:schemeClr val="tx1">
                    <a:lumMod val="50000"/>
                    <a:lumOff val="50000"/>
                  </a:schemeClr>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8" name="Content Placeholder 2"/>
          <p:cNvSpPr>
            <a:spLocks noGrp="1"/>
          </p:cNvSpPr>
          <p:nvPr>
            <p:ph sz="half" idx="23"/>
          </p:nvPr>
        </p:nvSpPr>
        <p:spPr>
          <a:xfrm>
            <a:off x="4729342" y="981475"/>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9" name="Content Placeholder 2"/>
          <p:cNvSpPr>
            <a:spLocks noGrp="1"/>
          </p:cNvSpPr>
          <p:nvPr>
            <p:ph sz="half" idx="24"/>
          </p:nvPr>
        </p:nvSpPr>
        <p:spPr>
          <a:xfrm>
            <a:off x="6916411" y="981474"/>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30" name="Content Placeholder 2"/>
          <p:cNvSpPr>
            <a:spLocks noGrp="1"/>
          </p:cNvSpPr>
          <p:nvPr>
            <p:ph sz="half" idx="25"/>
          </p:nvPr>
        </p:nvSpPr>
        <p:spPr>
          <a:xfrm>
            <a:off x="6916410" y="232308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18" name="Rectangle 17">
            <a:extLst>
              <a:ext uri="{FF2B5EF4-FFF2-40B4-BE49-F238E27FC236}">
                <a16:creationId xmlns:a16="http://schemas.microsoft.com/office/drawing/2014/main" id="{884A9D3C-4FAB-6F47-826C-8AB39E414900}"/>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37049418-E698-E34D-8E6C-E040577AF09F}"/>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32" name="Picture 31" descr="SV_Logo.png">
            <a:extLst>
              <a:ext uri="{FF2B5EF4-FFF2-40B4-BE49-F238E27FC236}">
                <a16:creationId xmlns:a16="http://schemas.microsoft.com/office/drawing/2014/main" id="{947078DC-EDBD-AB4F-9AAF-65CDCBF9B6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05788673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ption 6">
    <p:spTree>
      <p:nvGrpSpPr>
        <p:cNvPr id="1" name=""/>
        <p:cNvGrpSpPr/>
        <p:nvPr/>
      </p:nvGrpSpPr>
      <p:grpSpPr>
        <a:xfrm>
          <a:off x="0" y="0"/>
          <a:ext cx="0" cy="0"/>
          <a:chOff x="0" y="0"/>
          <a:chExt cx="0" cy="0"/>
        </a:xfrm>
      </p:grpSpPr>
      <p:pic>
        <p:nvPicPr>
          <p:cNvPr id="4" name="Picture 3" descr="RSS-MWPS - PRINT - 067_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73601" y="-4692"/>
            <a:ext cx="4470400" cy="4753886"/>
          </a:xfrm>
          <a:prstGeom prst="rect">
            <a:avLst/>
          </a:prstGeom>
        </p:spPr>
      </p:pic>
      <p:pic>
        <p:nvPicPr>
          <p:cNvPr id="5" name="Picture 4" descr="SV_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57516" y="267716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67246" y="2887934"/>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4138330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ull quote - Green">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A662F7-6E5A-E148-8BC7-EF655B2C7C83}"/>
              </a:ext>
            </a:extLst>
          </p:cNvPr>
          <p:cNvPicPr>
            <a:picLocks noChangeAspect="1"/>
          </p:cNvPicPr>
          <p:nvPr userDrawn="1"/>
        </p:nvPicPr>
        <p:blipFill>
          <a:blip r:embed="rId2"/>
          <a:stretch>
            <a:fillRect/>
          </a:stretch>
        </p:blipFill>
        <p:spPr>
          <a:xfrm>
            <a:off x="805193" y="1045029"/>
            <a:ext cx="3454884" cy="2597203"/>
          </a:xfrm>
          <a:prstGeom prst="rect">
            <a:avLst/>
          </a:prstGeom>
        </p:spPr>
      </p:pic>
      <p:sp>
        <p:nvSpPr>
          <p:cNvPr id="3" name="Picture Placeholder 2"/>
          <p:cNvSpPr>
            <a:spLocks noGrp="1"/>
          </p:cNvSpPr>
          <p:nvPr>
            <p:ph type="pic" sz="quarter" idx="10"/>
          </p:nvPr>
        </p:nvSpPr>
        <p:spPr>
          <a:xfrm>
            <a:off x="4578350" y="0"/>
            <a:ext cx="4565650" cy="4745038"/>
          </a:xfrm>
        </p:spPr>
        <p:txBody>
          <a:bodyPr/>
          <a:lstStyle/>
          <a:p>
            <a:endParaRPr lang="en-US"/>
          </a:p>
        </p:txBody>
      </p:sp>
      <p:sp>
        <p:nvSpPr>
          <p:cNvPr id="6" name="Text Placeholder 5"/>
          <p:cNvSpPr>
            <a:spLocks noGrp="1"/>
          </p:cNvSpPr>
          <p:nvPr>
            <p:ph type="body" sz="quarter" idx="11" hasCustomPrompt="1"/>
          </p:nvPr>
        </p:nvSpPr>
        <p:spPr>
          <a:xfrm>
            <a:off x="827088" y="1282700"/>
            <a:ext cx="3205162" cy="1809750"/>
          </a:xfrm>
        </p:spPr>
        <p:txBody>
          <a:bodyPr>
            <a:normAutofit/>
          </a:bodyPr>
          <a:lstStyle>
            <a:lvl1pPr>
              <a:defRPr sz="2000" baseline="0">
                <a:solidFill>
                  <a:schemeClr val="bg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4101733851"/>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ull quote - Whit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09E4F9-58D4-ED47-A8EA-64A80CC974FE}"/>
              </a:ext>
            </a:extLst>
          </p:cNvPr>
          <p:cNvPicPr>
            <a:picLocks noChangeAspect="1"/>
          </p:cNvPicPr>
          <p:nvPr userDrawn="1"/>
        </p:nvPicPr>
        <p:blipFill>
          <a:blip r:embed="rId2"/>
          <a:stretch>
            <a:fillRect/>
          </a:stretch>
        </p:blipFill>
        <p:spPr>
          <a:xfrm>
            <a:off x="814508" y="1075765"/>
            <a:ext cx="3433215" cy="2602856"/>
          </a:xfrm>
          <a:prstGeom prst="rect">
            <a:avLst/>
          </a:prstGeom>
        </p:spPr>
      </p:pic>
      <p:sp>
        <p:nvSpPr>
          <p:cNvPr id="3" name="Picture Placeholder 2"/>
          <p:cNvSpPr>
            <a:spLocks noGrp="1"/>
          </p:cNvSpPr>
          <p:nvPr>
            <p:ph type="pic" sz="quarter" idx="10"/>
          </p:nvPr>
        </p:nvSpPr>
        <p:spPr>
          <a:xfrm>
            <a:off x="4578350" y="0"/>
            <a:ext cx="4565650" cy="4745038"/>
          </a:xfrm>
          <a:noFill/>
        </p:spPr>
        <p:txBody>
          <a:bodyPr/>
          <a:lstStyle>
            <a:lvl1pPr>
              <a:defRPr>
                <a:solidFill>
                  <a:schemeClr val="tx1"/>
                </a:solidFill>
              </a:defRPr>
            </a:lvl1pPr>
          </a:lstStyle>
          <a:p>
            <a:endParaRPr lang="en-US"/>
          </a:p>
        </p:txBody>
      </p:sp>
      <p:sp>
        <p:nvSpPr>
          <p:cNvPr id="6" name="Text Placeholder 5"/>
          <p:cNvSpPr>
            <a:spLocks noGrp="1"/>
          </p:cNvSpPr>
          <p:nvPr>
            <p:ph type="body" sz="quarter" idx="11" hasCustomPrompt="1"/>
          </p:nvPr>
        </p:nvSpPr>
        <p:spPr>
          <a:xfrm>
            <a:off x="827088" y="1282700"/>
            <a:ext cx="3205162" cy="1809750"/>
          </a:xfrm>
          <a:noFill/>
        </p:spPr>
        <p:txBody>
          <a:bodyPr>
            <a:normAutofit/>
          </a:bodyPr>
          <a:lstStyle>
            <a:lvl1pPr>
              <a:defRPr sz="2000" baseline="0">
                <a:solidFill>
                  <a:schemeClr val="tx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355935067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2" name="Picture 1" descr="SV_Logo 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64301" y="4488166"/>
            <a:ext cx="2026207" cy="397235"/>
          </a:xfrm>
          <a:prstGeom prst="rect">
            <a:avLst/>
          </a:prstGeom>
        </p:spPr>
      </p:pic>
      <p:grpSp>
        <p:nvGrpSpPr>
          <p:cNvPr id="32" name="Group 31">
            <a:extLst>
              <a:ext uri="{FF2B5EF4-FFF2-40B4-BE49-F238E27FC236}">
                <a16:creationId xmlns:a16="http://schemas.microsoft.com/office/drawing/2014/main" id="{E4C2445F-65B2-1B4C-AE89-DCEBFFA17246}"/>
              </a:ext>
            </a:extLst>
          </p:cNvPr>
          <p:cNvGrpSpPr/>
          <p:nvPr userDrawn="1"/>
        </p:nvGrpSpPr>
        <p:grpSpPr>
          <a:xfrm>
            <a:off x="538921" y="4555923"/>
            <a:ext cx="4763531" cy="276979"/>
            <a:chOff x="538921" y="4555923"/>
            <a:chExt cx="4763531" cy="276979"/>
          </a:xfrm>
        </p:grpSpPr>
        <p:grpSp>
          <p:nvGrpSpPr>
            <p:cNvPr id="23" name="Group 22">
              <a:extLst>
                <a:ext uri="{FF2B5EF4-FFF2-40B4-BE49-F238E27FC236}">
                  <a16:creationId xmlns:a16="http://schemas.microsoft.com/office/drawing/2014/main" id="{FABF67B0-1ADA-FE48-BF1D-51CF3FD001B1}"/>
                </a:ext>
              </a:extLst>
            </p:cNvPr>
            <p:cNvGrpSpPr/>
            <p:nvPr userDrawn="1"/>
          </p:nvGrpSpPr>
          <p:grpSpPr>
            <a:xfrm>
              <a:off x="538921" y="4555923"/>
              <a:ext cx="1299818" cy="262316"/>
              <a:chOff x="538921" y="2665034"/>
              <a:chExt cx="1299818" cy="262316"/>
            </a:xfrm>
          </p:grpSpPr>
          <p:pic>
            <p:nvPicPr>
              <p:cNvPr id="24" name="Picture 23" descr="Logo&#10;&#10;Description automatically generated with medium confidence">
                <a:extLst>
                  <a:ext uri="{FF2B5EF4-FFF2-40B4-BE49-F238E27FC236}">
                    <a16:creationId xmlns:a16="http://schemas.microsoft.com/office/drawing/2014/main" id="{2BCA7036-47CB-DF49-9C21-15F45ECA2A89}"/>
                  </a:ext>
                </a:extLst>
              </p:cNvPr>
              <p:cNvPicPr>
                <a:picLocks noChangeAspect="1"/>
              </p:cNvPicPr>
              <p:nvPr userDrawn="1"/>
            </p:nvPicPr>
            <p:blipFill>
              <a:blip r:embed="rId3"/>
              <a:stretch>
                <a:fillRect/>
              </a:stretch>
            </p:blipFill>
            <p:spPr>
              <a:xfrm>
                <a:off x="538921" y="2673350"/>
                <a:ext cx="254000" cy="254000"/>
              </a:xfrm>
              <a:prstGeom prst="rect">
                <a:avLst/>
              </a:prstGeom>
            </p:spPr>
          </p:pic>
          <p:sp>
            <p:nvSpPr>
              <p:cNvPr id="25" name="TextBox 24">
                <a:extLst>
                  <a:ext uri="{FF2B5EF4-FFF2-40B4-BE49-F238E27FC236}">
                    <a16:creationId xmlns:a16="http://schemas.microsoft.com/office/drawing/2014/main" id="{DB65D4F6-A0CC-C848-9AC2-949B4A1F2B89}"/>
                  </a:ext>
                </a:extLst>
              </p:cNvPr>
              <p:cNvSpPr txBox="1"/>
              <p:nvPr userDrawn="1"/>
            </p:nvSpPr>
            <p:spPr>
              <a:xfrm>
                <a:off x="834886" y="2665034"/>
                <a:ext cx="1003853" cy="261610"/>
              </a:xfrm>
              <a:prstGeom prst="rect">
                <a:avLst/>
              </a:prstGeom>
              <a:noFill/>
            </p:spPr>
            <p:txBody>
              <a:bodyPr wrap="square" rtlCol="0">
                <a:spAutoFit/>
              </a:bodyPr>
              <a:lstStyle/>
              <a:p>
                <a:r>
                  <a:rPr lang="en-US" sz="1100">
                    <a:solidFill>
                      <a:schemeClr val="bg1"/>
                    </a:solidFill>
                  </a:rPr>
                  <a:t>@</a:t>
                </a:r>
                <a:r>
                  <a:rPr lang="en-US" sz="1100" err="1">
                    <a:solidFill>
                      <a:schemeClr val="bg1"/>
                    </a:solidFill>
                  </a:rPr>
                  <a:t>SustainVic</a:t>
                </a:r>
                <a:endParaRPr lang="en-US" sz="1100">
                  <a:solidFill>
                    <a:schemeClr val="bg1"/>
                  </a:solidFill>
                </a:endParaRPr>
              </a:p>
            </p:txBody>
          </p:sp>
        </p:grpSp>
        <p:grpSp>
          <p:nvGrpSpPr>
            <p:cNvPr id="26" name="Group 25">
              <a:extLst>
                <a:ext uri="{FF2B5EF4-FFF2-40B4-BE49-F238E27FC236}">
                  <a16:creationId xmlns:a16="http://schemas.microsoft.com/office/drawing/2014/main" id="{5C7F8EE0-2E50-E546-BD96-A72E02FC313F}"/>
                </a:ext>
              </a:extLst>
            </p:cNvPr>
            <p:cNvGrpSpPr/>
            <p:nvPr userDrawn="1"/>
          </p:nvGrpSpPr>
          <p:grpSpPr>
            <a:xfrm>
              <a:off x="1963493" y="4567262"/>
              <a:ext cx="1312408" cy="265640"/>
              <a:chOff x="538921" y="3094062"/>
              <a:chExt cx="1312408" cy="265640"/>
            </a:xfrm>
          </p:grpSpPr>
          <p:pic>
            <p:nvPicPr>
              <p:cNvPr id="27" name="Picture 26">
                <a:extLst>
                  <a:ext uri="{FF2B5EF4-FFF2-40B4-BE49-F238E27FC236}">
                    <a16:creationId xmlns:a16="http://schemas.microsoft.com/office/drawing/2014/main" id="{DE94C08D-91B0-A64D-9E61-E9155BB9A895}"/>
                  </a:ext>
                </a:extLst>
              </p:cNvPr>
              <p:cNvPicPr>
                <a:picLocks noChangeAspect="1"/>
              </p:cNvPicPr>
              <p:nvPr userDrawn="1"/>
            </p:nvPicPr>
            <p:blipFill>
              <a:blip r:embed="rId4"/>
              <a:stretch>
                <a:fillRect/>
              </a:stretch>
            </p:blipFill>
            <p:spPr>
              <a:xfrm>
                <a:off x="538921" y="3105702"/>
                <a:ext cx="254000" cy="254000"/>
              </a:xfrm>
              <a:prstGeom prst="rect">
                <a:avLst/>
              </a:prstGeom>
            </p:spPr>
          </p:pic>
          <p:sp>
            <p:nvSpPr>
              <p:cNvPr id="28" name="TextBox 27">
                <a:extLst>
                  <a:ext uri="{FF2B5EF4-FFF2-40B4-BE49-F238E27FC236}">
                    <a16:creationId xmlns:a16="http://schemas.microsoft.com/office/drawing/2014/main" id="{3E2A3C50-A9AE-464D-8AC8-AE65ABFC0CFB}"/>
                  </a:ext>
                </a:extLst>
              </p:cNvPr>
              <p:cNvSpPr txBox="1"/>
              <p:nvPr userDrawn="1"/>
            </p:nvSpPr>
            <p:spPr>
              <a:xfrm>
                <a:off x="847476" y="3094062"/>
                <a:ext cx="1003853" cy="261610"/>
              </a:xfrm>
              <a:prstGeom prst="rect">
                <a:avLst/>
              </a:prstGeom>
              <a:noFill/>
            </p:spPr>
            <p:txBody>
              <a:bodyPr wrap="square" rtlCol="0">
                <a:spAutoFit/>
              </a:bodyPr>
              <a:lstStyle/>
              <a:p>
                <a:r>
                  <a:rPr lang="en-US" sz="1100">
                    <a:solidFill>
                      <a:schemeClr val="bg1"/>
                    </a:solidFill>
                  </a:rPr>
                  <a:t>@</a:t>
                </a:r>
                <a:r>
                  <a:rPr lang="en-US" sz="1100" err="1">
                    <a:solidFill>
                      <a:schemeClr val="bg1"/>
                    </a:solidFill>
                  </a:rPr>
                  <a:t>SustainVic</a:t>
                </a:r>
                <a:endParaRPr lang="en-US" sz="1100">
                  <a:solidFill>
                    <a:schemeClr val="bg1"/>
                  </a:solidFill>
                </a:endParaRPr>
              </a:p>
            </p:txBody>
          </p:sp>
        </p:grpSp>
        <p:grpSp>
          <p:nvGrpSpPr>
            <p:cNvPr id="29" name="Group 28">
              <a:extLst>
                <a:ext uri="{FF2B5EF4-FFF2-40B4-BE49-F238E27FC236}">
                  <a16:creationId xmlns:a16="http://schemas.microsoft.com/office/drawing/2014/main" id="{D71BEF53-99ED-554A-850B-BAA104FB1338}"/>
                </a:ext>
              </a:extLst>
            </p:cNvPr>
            <p:cNvGrpSpPr/>
            <p:nvPr userDrawn="1"/>
          </p:nvGrpSpPr>
          <p:grpSpPr>
            <a:xfrm>
              <a:off x="3400654" y="4566459"/>
              <a:ext cx="1901798" cy="261610"/>
              <a:chOff x="538921" y="3533526"/>
              <a:chExt cx="1901798" cy="261610"/>
            </a:xfrm>
          </p:grpSpPr>
          <p:pic>
            <p:nvPicPr>
              <p:cNvPr id="30" name="Picture 29" descr="Icon&#10;&#10;Description automatically generated">
                <a:extLst>
                  <a:ext uri="{FF2B5EF4-FFF2-40B4-BE49-F238E27FC236}">
                    <a16:creationId xmlns:a16="http://schemas.microsoft.com/office/drawing/2014/main" id="{66CB5E73-4D53-C843-A5D1-8F668B5789D8}"/>
                  </a:ext>
                </a:extLst>
              </p:cNvPr>
              <p:cNvPicPr>
                <a:picLocks noChangeAspect="1"/>
              </p:cNvPicPr>
              <p:nvPr userDrawn="1"/>
            </p:nvPicPr>
            <p:blipFill>
              <a:blip r:embed="rId5"/>
              <a:stretch>
                <a:fillRect/>
              </a:stretch>
            </p:blipFill>
            <p:spPr>
              <a:xfrm>
                <a:off x="538921" y="3538054"/>
                <a:ext cx="254000" cy="254000"/>
              </a:xfrm>
              <a:prstGeom prst="rect">
                <a:avLst/>
              </a:prstGeom>
            </p:spPr>
          </p:pic>
          <p:sp>
            <p:nvSpPr>
              <p:cNvPr id="31" name="TextBox 30">
                <a:extLst>
                  <a:ext uri="{FF2B5EF4-FFF2-40B4-BE49-F238E27FC236}">
                    <a16:creationId xmlns:a16="http://schemas.microsoft.com/office/drawing/2014/main" id="{F4FE3049-0C50-4B42-A70A-310E628C333E}"/>
                  </a:ext>
                </a:extLst>
              </p:cNvPr>
              <p:cNvSpPr txBox="1"/>
              <p:nvPr userDrawn="1"/>
            </p:nvSpPr>
            <p:spPr>
              <a:xfrm>
                <a:off x="853770" y="3533526"/>
                <a:ext cx="1586949" cy="261610"/>
              </a:xfrm>
              <a:prstGeom prst="rect">
                <a:avLst/>
              </a:prstGeom>
              <a:noFill/>
            </p:spPr>
            <p:txBody>
              <a:bodyPr wrap="square" rtlCol="0">
                <a:spAutoFit/>
              </a:bodyPr>
              <a:lstStyle/>
              <a:p>
                <a:r>
                  <a:rPr lang="en-US" sz="1100">
                    <a:solidFill>
                      <a:schemeClr val="bg1"/>
                    </a:solidFill>
                  </a:rPr>
                  <a:t>Sustainability Victoria</a:t>
                </a:r>
              </a:p>
            </p:txBody>
          </p:sp>
        </p:grpSp>
      </p:grpSp>
      <p:pic>
        <p:nvPicPr>
          <p:cNvPr id="16" name="Picture 15">
            <a:extLst>
              <a:ext uri="{FF2B5EF4-FFF2-40B4-BE49-F238E27FC236}">
                <a16:creationId xmlns:a16="http://schemas.microsoft.com/office/drawing/2014/main" id="{C5D56963-23CC-5D49-BCD2-FCF21532815A}"/>
              </a:ext>
            </a:extLst>
          </p:cNvPr>
          <p:cNvPicPr>
            <a:picLocks noChangeAspect="1"/>
          </p:cNvPicPr>
          <p:nvPr userDrawn="1"/>
        </p:nvPicPr>
        <p:blipFill>
          <a:blip r:embed="rId6"/>
          <a:stretch>
            <a:fillRect/>
          </a:stretch>
        </p:blipFill>
        <p:spPr>
          <a:xfrm>
            <a:off x="805193" y="1045029"/>
            <a:ext cx="3454884" cy="2597203"/>
          </a:xfrm>
          <a:prstGeom prst="rect">
            <a:avLst/>
          </a:prstGeom>
        </p:spPr>
      </p:pic>
      <p:sp>
        <p:nvSpPr>
          <p:cNvPr id="4" name="TextBox 3"/>
          <p:cNvSpPr txBox="1"/>
          <p:nvPr userDrawn="1"/>
        </p:nvSpPr>
        <p:spPr>
          <a:xfrm>
            <a:off x="696639" y="1583844"/>
            <a:ext cx="3274979" cy="646331"/>
          </a:xfrm>
          <a:prstGeom prst="rect">
            <a:avLst/>
          </a:prstGeom>
          <a:noFill/>
        </p:spPr>
        <p:txBody>
          <a:bodyPr wrap="square" rtlCol="0">
            <a:spAutoFit/>
          </a:bodyPr>
          <a:lstStyle/>
          <a:p>
            <a:r>
              <a:rPr lang="en-AU" sz="3600" b="1">
                <a:solidFill>
                  <a:schemeClr val="bg2"/>
                </a:solidFill>
              </a:rPr>
              <a:t>Thank</a:t>
            </a:r>
            <a:r>
              <a:rPr lang="en-AU" sz="3600" b="1" baseline="0">
                <a:solidFill>
                  <a:schemeClr val="bg2"/>
                </a:solidFill>
              </a:rPr>
              <a:t> you</a:t>
            </a:r>
            <a:endParaRPr lang="en-AU" sz="3600" b="1">
              <a:solidFill>
                <a:schemeClr val="bg2"/>
              </a:solidFill>
            </a:endParaRPr>
          </a:p>
        </p:txBody>
      </p:sp>
    </p:spTree>
    <p:extLst>
      <p:ext uri="{BB962C8B-B14F-4D97-AF65-F5344CB8AC3E}">
        <p14:creationId xmlns:p14="http://schemas.microsoft.com/office/powerpoint/2010/main" val="313485969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Option 1">
    <p:spTree>
      <p:nvGrpSpPr>
        <p:cNvPr id="1" name=""/>
        <p:cNvGrpSpPr/>
        <p:nvPr/>
      </p:nvGrpSpPr>
      <p:grpSpPr>
        <a:xfrm>
          <a:off x="0" y="0"/>
          <a:ext cx="0" cy="0"/>
          <a:chOff x="0" y="0"/>
          <a:chExt cx="0" cy="0"/>
        </a:xfrm>
      </p:grpSpPr>
      <p:pic>
        <p:nvPicPr>
          <p:cNvPr id="3" name="Picture 2"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11" name="Text Placeholder 21">
            <a:extLst>
              <a:ext uri="{FF2B5EF4-FFF2-40B4-BE49-F238E27FC236}">
                <a16:creationId xmlns:a16="http://schemas.microsoft.com/office/drawing/2014/main" id="{00F018E6-360E-854C-9F4C-4DC3A81804CB}"/>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F783E956-0426-9C4F-A397-2AC5176FE721}"/>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7" name="Picture 6">
            <a:extLst>
              <a:ext uri="{FF2B5EF4-FFF2-40B4-BE49-F238E27FC236}">
                <a16:creationId xmlns:a16="http://schemas.microsoft.com/office/drawing/2014/main" id="{E450B4B0-BEC9-402C-82F3-97616D7EEFB1}"/>
              </a:ext>
            </a:extLst>
          </p:cNvPr>
          <p:cNvPicPr>
            <a:picLocks noChangeAspect="1"/>
          </p:cNvPicPr>
          <p:nvPr userDrawn="1"/>
        </p:nvPicPr>
        <p:blipFill rotWithShape="1">
          <a:blip r:embed="rId3"/>
          <a:srcRect b="1689"/>
          <a:stretch/>
        </p:blipFill>
        <p:spPr>
          <a:xfrm flipH="1">
            <a:off x="4812631" y="-3326"/>
            <a:ext cx="4380717" cy="5137917"/>
          </a:xfrm>
          <a:prstGeom prst="rect">
            <a:avLst/>
          </a:prstGeom>
        </p:spPr>
      </p:pic>
      <p:pic>
        <p:nvPicPr>
          <p:cNvPr id="10" name="Picture 9">
            <a:extLst>
              <a:ext uri="{FF2B5EF4-FFF2-40B4-BE49-F238E27FC236}">
                <a16:creationId xmlns:a16="http://schemas.microsoft.com/office/drawing/2014/main" id="{416B13D9-A483-8C46-88B7-F81767282707}"/>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2893381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l="18631" r="18631"/>
          <a:stretch/>
        </p:blipFill>
        <p:spPr>
          <a:xfrm>
            <a:off x="4691298" y="0"/>
            <a:ext cx="4470399" cy="4749194"/>
          </a:xfrm>
          <a:prstGeom prst="rect">
            <a:avLst/>
          </a:prstGeom>
        </p:spPr>
      </p:pic>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pic>
        <p:nvPicPr>
          <p:cNvPr id="14" name="Picture 13">
            <a:extLst>
              <a:ext uri="{FF2B5EF4-FFF2-40B4-BE49-F238E27FC236}">
                <a16:creationId xmlns:a16="http://schemas.microsoft.com/office/drawing/2014/main" id="{24068BA5-E4AF-1948-ACEB-194A414549DF}"/>
              </a:ext>
            </a:extLst>
          </p:cNvPr>
          <p:cNvPicPr>
            <a:picLocks noChangeAspect="1"/>
          </p:cNvPicPr>
          <p:nvPr userDrawn="1"/>
        </p:nvPicPr>
        <p:blipFill>
          <a:blip r:embed="rId4"/>
          <a:stretch>
            <a:fillRect/>
          </a:stretch>
        </p:blipFill>
        <p:spPr>
          <a:xfrm>
            <a:off x="556986" y="455865"/>
            <a:ext cx="5278620" cy="3186367"/>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1" name="Text Placeholder 21"/>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2668197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ver – Option 1">
    <p:spTree>
      <p:nvGrpSpPr>
        <p:cNvPr id="1" name=""/>
        <p:cNvGrpSpPr/>
        <p:nvPr/>
      </p:nvGrpSpPr>
      <p:grpSpPr>
        <a:xfrm>
          <a:off x="0" y="0"/>
          <a:ext cx="0" cy="0"/>
          <a:chOff x="0" y="0"/>
          <a:chExt cx="0" cy="0"/>
        </a:xfrm>
      </p:grpSpPr>
      <p:pic>
        <p:nvPicPr>
          <p:cNvPr id="3" name="Picture 2"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pic>
        <p:nvPicPr>
          <p:cNvPr id="18" name="Picture 17" descr="SV shoot 2 - PROOFS - 0163.JPG"/>
          <p:cNvPicPr>
            <a:picLocks noChangeAspect="1"/>
          </p:cNvPicPr>
          <p:nvPr userDrawn="1"/>
        </p:nvPicPr>
        <p:blipFill rotWithShape="1">
          <a:blip r:embed="rId3">
            <a:extLst>
              <a:ext uri="{28A0092B-C50C-407E-A947-70E740481C1C}">
                <a14:useLocalDpi xmlns:a14="http://schemas.microsoft.com/office/drawing/2010/main" val="0"/>
              </a:ext>
            </a:extLst>
          </a:blip>
          <a:srcRect l="14960" t="4794" r="25220" b="-1"/>
          <a:stretch/>
        </p:blipFill>
        <p:spPr>
          <a:xfrm>
            <a:off x="4673601" y="0"/>
            <a:ext cx="4470400" cy="4749194"/>
          </a:xfrm>
          <a:prstGeom prst="rect">
            <a:avLst/>
          </a:prstGeom>
        </p:spPr>
      </p:pic>
      <p:pic>
        <p:nvPicPr>
          <p:cNvPr id="9" name="Picture 8" descr="bottles-container-daylight-802221_LR.jpg"/>
          <p:cNvPicPr>
            <a:picLocks noChangeAspect="1"/>
          </p:cNvPicPr>
          <p:nvPr userDrawn="1"/>
        </p:nvPicPr>
        <p:blipFill rotWithShape="1">
          <a:blip r:embed="rId4">
            <a:extLst>
              <a:ext uri="{28A0092B-C50C-407E-A947-70E740481C1C}">
                <a14:useLocalDpi xmlns:a14="http://schemas.microsoft.com/office/drawing/2010/main" val="0"/>
              </a:ext>
            </a:extLst>
          </a:blip>
          <a:srcRect l="24954" t="7666" r="17257"/>
          <a:stretch/>
        </p:blipFill>
        <p:spPr>
          <a:xfrm>
            <a:off x="4673601" y="0"/>
            <a:ext cx="4470399" cy="4749194"/>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11" name="Text Placeholder 21">
            <a:extLst>
              <a:ext uri="{FF2B5EF4-FFF2-40B4-BE49-F238E27FC236}">
                <a16:creationId xmlns:a16="http://schemas.microsoft.com/office/drawing/2014/main" id="{00F018E6-360E-854C-9F4C-4DC3A81804CB}"/>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F783E956-0426-9C4F-A397-2AC5176FE721}"/>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0" name="Picture 9">
            <a:extLst>
              <a:ext uri="{FF2B5EF4-FFF2-40B4-BE49-F238E27FC236}">
                <a16:creationId xmlns:a16="http://schemas.microsoft.com/office/drawing/2014/main" id="{416B13D9-A483-8C46-88B7-F81767282707}"/>
              </a:ext>
            </a:extLst>
          </p:cNvPr>
          <p:cNvPicPr>
            <a:picLocks noChangeAspect="1"/>
          </p:cNvPicPr>
          <p:nvPr userDrawn="1"/>
        </p:nvPicPr>
        <p:blipFill>
          <a:blip r:embed="rId5"/>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15301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Option 5">
    <p:spTree>
      <p:nvGrpSpPr>
        <p:cNvPr id="1" name=""/>
        <p:cNvGrpSpPr/>
        <p:nvPr/>
      </p:nvGrpSpPr>
      <p:grpSpPr>
        <a:xfrm>
          <a:off x="0" y="0"/>
          <a:ext cx="0" cy="0"/>
          <a:chOff x="0" y="0"/>
          <a:chExt cx="0" cy="0"/>
        </a:xfrm>
      </p:grpSpPr>
      <p:pic>
        <p:nvPicPr>
          <p:cNvPr id="3" name="Picture 2" descr="iStock-490279442_LR.jpg"/>
          <p:cNvPicPr>
            <a:picLocks noChangeAspect="1"/>
          </p:cNvPicPr>
          <p:nvPr userDrawn="1"/>
        </p:nvPicPr>
        <p:blipFill rotWithShape="1">
          <a:blip r:embed="rId2">
            <a:extLst>
              <a:ext uri="{28A0092B-C50C-407E-A947-70E740481C1C}">
                <a14:useLocalDpi xmlns:a14="http://schemas.microsoft.com/office/drawing/2010/main" val="0"/>
              </a:ext>
            </a:extLst>
          </a:blip>
          <a:srcRect r="13442"/>
          <a:stretch/>
        </p:blipFill>
        <p:spPr>
          <a:xfrm>
            <a:off x="4673601" y="-4692"/>
            <a:ext cx="4470399"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A97F3E13-AAC6-F448-A16C-B15E008F3720}"/>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5EC56C75-32BC-EB49-9379-BB95BE8B2040}"/>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723A8552-9E50-7B46-9373-346CD297C8C4}"/>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3504344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ver – Option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2854" r="16618"/>
          <a:stretch/>
        </p:blipFill>
        <p:spPr>
          <a:xfrm>
            <a:off x="4673601" y="-4692"/>
            <a:ext cx="4470399"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A97F3E13-AAC6-F448-A16C-B15E008F3720}"/>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5EC56C75-32BC-EB49-9379-BB95BE8B2040}"/>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723A8552-9E50-7B46-9373-346CD297C8C4}"/>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950131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 Option 6">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17879" t="5255" r="15300"/>
          <a:stretch/>
        </p:blipFill>
        <p:spPr>
          <a:xfrm>
            <a:off x="4673601" y="-4692"/>
            <a:ext cx="4470400" cy="47538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pic>
        <p:nvPicPr>
          <p:cNvPr id="10" name="Picture 9" descr="SV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9" name="Text Placeholder 21">
            <a:extLst>
              <a:ext uri="{FF2B5EF4-FFF2-40B4-BE49-F238E27FC236}">
                <a16:creationId xmlns:a16="http://schemas.microsoft.com/office/drawing/2014/main" id="{3D87B749-4385-A149-A63D-4B6761C23613}"/>
              </a:ext>
            </a:extLst>
          </p:cNvPr>
          <p:cNvSpPr>
            <a:spLocks noGrp="1"/>
          </p:cNvSpPr>
          <p:nvPr>
            <p:ph type="body" sz="quarter" idx="12" hasCustomPrompt="1"/>
          </p:nvPr>
        </p:nvSpPr>
        <p:spPr>
          <a:xfrm>
            <a:off x="543214" y="266950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sp>
        <p:nvSpPr>
          <p:cNvPr id="12" name="Text Placeholder 21">
            <a:extLst>
              <a:ext uri="{FF2B5EF4-FFF2-40B4-BE49-F238E27FC236}">
                <a16:creationId xmlns:a16="http://schemas.microsoft.com/office/drawing/2014/main" id="{4361B101-905E-0E4D-B0AF-1EB49F0FC788}"/>
              </a:ext>
            </a:extLst>
          </p:cNvPr>
          <p:cNvSpPr>
            <a:spLocks noGrp="1"/>
          </p:cNvSpPr>
          <p:nvPr>
            <p:ph type="body" sz="quarter" idx="13" hasCustomPrompt="1"/>
          </p:nvPr>
        </p:nvSpPr>
        <p:spPr>
          <a:xfrm>
            <a:off x="546459" y="2860814"/>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11" name="Picture 10">
            <a:extLst>
              <a:ext uri="{FF2B5EF4-FFF2-40B4-BE49-F238E27FC236}">
                <a16:creationId xmlns:a16="http://schemas.microsoft.com/office/drawing/2014/main" id="{4758E74F-C9C6-0746-A96E-A9C1D86C0BFB}"/>
              </a:ext>
            </a:extLst>
          </p:cNvPr>
          <p:cNvPicPr>
            <a:picLocks noChangeAspect="1"/>
          </p:cNvPicPr>
          <p:nvPr userDrawn="1"/>
        </p:nvPicPr>
        <p:blipFill>
          <a:blip r:embed="rId4"/>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1089161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ver – Option 6">
    <p:spTree>
      <p:nvGrpSpPr>
        <p:cNvPr id="1" name=""/>
        <p:cNvGrpSpPr/>
        <p:nvPr/>
      </p:nvGrpSpPr>
      <p:grpSpPr>
        <a:xfrm>
          <a:off x="0" y="0"/>
          <a:ext cx="0" cy="0"/>
          <a:chOff x="0" y="0"/>
          <a:chExt cx="0" cy="0"/>
        </a:xfrm>
      </p:grpSpPr>
      <p:sp>
        <p:nvSpPr>
          <p:cNvPr id="12" name="Picture Placeholder 6"/>
          <p:cNvSpPr>
            <a:spLocks noGrp="1"/>
          </p:cNvSpPr>
          <p:nvPr>
            <p:ph type="pic" sz="quarter" idx="14"/>
          </p:nvPr>
        </p:nvSpPr>
        <p:spPr>
          <a:xfrm>
            <a:off x="4673600" y="0"/>
            <a:ext cx="4470400" cy="4745038"/>
          </a:xfrm>
        </p:spPr>
        <p:txBody>
          <a:bodyPr/>
          <a:lstStyle/>
          <a:p>
            <a:endParaRPr lang="en-US"/>
          </a:p>
        </p:txBody>
      </p:sp>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2"/>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57517" y="2677169"/>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67247" y="2881449"/>
            <a:ext cx="2205038" cy="208430"/>
          </a:xfrm>
        </p:spPr>
        <p:txBody>
          <a:bodyPr lIns="0" tIns="0" rIns="0" bIns="0" anchor="t">
            <a:normAutofit/>
          </a:bodyPr>
          <a:lstStyle>
            <a:lvl1pPr marL="0" indent="0">
              <a:buFontTx/>
              <a:buNone/>
              <a:defRPr sz="11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pic>
        <p:nvPicPr>
          <p:cNvPr id="9" name="Picture 8">
            <a:extLst>
              <a:ext uri="{FF2B5EF4-FFF2-40B4-BE49-F238E27FC236}">
                <a16:creationId xmlns:a16="http://schemas.microsoft.com/office/drawing/2014/main" id="{D94DB158-D00B-DC4B-97CF-29B651242CE0}"/>
              </a:ext>
            </a:extLst>
          </p:cNvPr>
          <p:cNvPicPr>
            <a:picLocks noChangeAspect="1"/>
          </p:cNvPicPr>
          <p:nvPr userDrawn="1"/>
        </p:nvPicPr>
        <p:blipFill>
          <a:blip r:embed="rId3"/>
          <a:stretch>
            <a:fillRect/>
          </a:stretch>
        </p:blipFill>
        <p:spPr>
          <a:xfrm>
            <a:off x="556986" y="455865"/>
            <a:ext cx="5278620" cy="3186367"/>
          </a:xfrm>
          <a:prstGeom prst="rect">
            <a:avLst/>
          </a:prstGeom>
        </p:spPr>
      </p:pic>
    </p:spTree>
    <p:extLst>
      <p:ext uri="{BB962C8B-B14F-4D97-AF65-F5344CB8AC3E}">
        <p14:creationId xmlns:p14="http://schemas.microsoft.com/office/powerpoint/2010/main" val="395305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 Option 6">
    <p:spTree>
      <p:nvGrpSpPr>
        <p:cNvPr id="1" name=""/>
        <p:cNvGrpSpPr/>
        <p:nvPr/>
      </p:nvGrpSpPr>
      <p:grpSpPr>
        <a:xfrm>
          <a:off x="0" y="0"/>
          <a:ext cx="0" cy="0"/>
          <a:chOff x="0" y="0"/>
          <a:chExt cx="0" cy="0"/>
        </a:xfrm>
      </p:grpSpPr>
      <p:sp>
        <p:nvSpPr>
          <p:cNvPr id="12" name="Picture Placeholder 6"/>
          <p:cNvSpPr>
            <a:spLocks noGrp="1"/>
          </p:cNvSpPr>
          <p:nvPr>
            <p:ph type="pic" sz="quarter" idx="14"/>
          </p:nvPr>
        </p:nvSpPr>
        <p:spPr>
          <a:xfrm>
            <a:off x="4673600" y="0"/>
            <a:ext cx="4470400" cy="4745038"/>
          </a:xfrm>
        </p:spPr>
        <p:txBody>
          <a:bodyPr/>
          <a:lstStyle/>
          <a:p>
            <a:endParaRPr lang="en-US"/>
          </a:p>
        </p:txBody>
      </p:sp>
      <p:pic>
        <p:nvPicPr>
          <p:cNvPr id="5" name="Picture 4" descr="SV_Ribbon_White.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3214" y="439023"/>
            <a:ext cx="5158639" cy="3161486"/>
          </a:xfrm>
          <a:prstGeom prst="rect">
            <a:avLst/>
          </a:prstGeom>
        </p:spPr>
      </p:pic>
      <p:sp>
        <p:nvSpPr>
          <p:cNvPr id="2" name="Title 1"/>
          <p:cNvSpPr>
            <a:spLocks noGrp="1"/>
          </p:cNvSpPr>
          <p:nvPr>
            <p:ph type="title" hasCustomPrompt="1"/>
          </p:nvPr>
        </p:nvSpPr>
        <p:spPr>
          <a:xfrm>
            <a:off x="543214" y="717573"/>
            <a:ext cx="4081280" cy="871274"/>
          </a:xfrm>
        </p:spPr>
        <p:txBody>
          <a:bodyPr lIns="0" tIns="0" rIns="0" bIns="0" anchor="t">
            <a:noAutofit/>
          </a:bodyPr>
          <a:lstStyle>
            <a:lvl1pPr algn="l">
              <a:lnSpc>
                <a:spcPct val="90000"/>
              </a:lnSpc>
              <a:defRPr sz="2600" b="1">
                <a:solidFill>
                  <a:schemeClr val="bg1"/>
                </a:solidFill>
                <a:latin typeface="+mj-lt"/>
              </a:defRPr>
            </a:lvl1pPr>
          </a:lstStyle>
          <a:p>
            <a:r>
              <a:rPr lang="en-AU"/>
              <a:t>Presentation headline short and succinct</a:t>
            </a:r>
            <a:endParaRPr lang="en-US"/>
          </a:p>
        </p:txBody>
      </p:sp>
      <p:sp>
        <p:nvSpPr>
          <p:cNvPr id="20" name="Text Placeholder 19"/>
          <p:cNvSpPr>
            <a:spLocks noGrp="1"/>
          </p:cNvSpPr>
          <p:nvPr>
            <p:ph type="body" sz="quarter" idx="11" hasCustomPrompt="1"/>
          </p:nvPr>
        </p:nvSpPr>
        <p:spPr>
          <a:xfrm>
            <a:off x="542925" y="1671638"/>
            <a:ext cx="4081463" cy="471487"/>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if required</a:t>
            </a:r>
          </a:p>
        </p:txBody>
      </p:sp>
      <p:sp>
        <p:nvSpPr>
          <p:cNvPr id="22" name="Text Placeholder 21"/>
          <p:cNvSpPr>
            <a:spLocks noGrp="1"/>
          </p:cNvSpPr>
          <p:nvPr>
            <p:ph type="body" sz="quarter" idx="12" hasCustomPrompt="1"/>
          </p:nvPr>
        </p:nvSpPr>
        <p:spPr>
          <a:xfrm>
            <a:off x="557517" y="267716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Your name</a:t>
            </a:r>
          </a:p>
        </p:txBody>
      </p:sp>
      <p:pic>
        <p:nvPicPr>
          <p:cNvPr id="10" name="Picture 9" descr="SV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43214" y="4405325"/>
            <a:ext cx="1463671" cy="501764"/>
          </a:xfrm>
          <a:prstGeom prst="rect">
            <a:avLst/>
          </a:prstGeom>
        </p:spPr>
      </p:pic>
      <p:sp>
        <p:nvSpPr>
          <p:cNvPr id="11" name="Text Placeholder 21"/>
          <p:cNvSpPr>
            <a:spLocks noGrp="1"/>
          </p:cNvSpPr>
          <p:nvPr>
            <p:ph type="body" sz="quarter" idx="13" hasCustomPrompt="1"/>
          </p:nvPr>
        </p:nvSpPr>
        <p:spPr>
          <a:xfrm>
            <a:off x="567247" y="2881449"/>
            <a:ext cx="2205038" cy="208430"/>
          </a:xfrm>
        </p:spPr>
        <p:txBody>
          <a:bodyPr lIns="0" tIns="0" rIns="0" bIns="0" anchor="t">
            <a:normAutofit/>
          </a:bodyPr>
          <a:lstStyle>
            <a:lvl1pPr marL="0" indent="0">
              <a:buFontTx/>
              <a:buNone/>
              <a:defRPr sz="11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100"/>
              <a:t>XX Month Year </a:t>
            </a:r>
          </a:p>
        </p:txBody>
      </p:sp>
    </p:spTree>
    <p:extLst>
      <p:ext uri="{BB962C8B-B14F-4D97-AF65-F5344CB8AC3E}">
        <p14:creationId xmlns:p14="http://schemas.microsoft.com/office/powerpoint/2010/main" val="384549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DCBDA-49E1-B448-A41B-9EA064B82EA9}"/>
              </a:ext>
            </a:extLst>
          </p:cNvPr>
          <p:cNvPicPr>
            <a:picLocks noChangeAspect="1"/>
          </p:cNvPicPr>
          <p:nvPr userDrawn="1"/>
        </p:nvPicPr>
        <p:blipFill>
          <a:blip r:embed="rId2"/>
          <a:stretch>
            <a:fillRect/>
          </a:stretch>
        </p:blipFill>
        <p:spPr>
          <a:xfrm>
            <a:off x="545565" y="453358"/>
            <a:ext cx="4997745" cy="3757046"/>
          </a:xfrm>
          <a:prstGeom prst="rect">
            <a:avLst/>
          </a:prstGeom>
        </p:spPr>
      </p:pic>
      <p:sp>
        <p:nvSpPr>
          <p:cNvPr id="2" name="Title 1"/>
          <p:cNvSpPr>
            <a:spLocks noGrp="1"/>
          </p:cNvSpPr>
          <p:nvPr>
            <p:ph type="title" hasCustomPrompt="1"/>
          </p:nvPr>
        </p:nvSpPr>
        <p:spPr>
          <a:xfrm>
            <a:off x="543214" y="771361"/>
            <a:ext cx="3908250" cy="871274"/>
          </a:xfrm>
        </p:spPr>
        <p:txBody>
          <a:bodyPr lIns="0" tIns="0" rIns="0" bIns="0" anchor="t">
            <a:noAutofit/>
          </a:bodyPr>
          <a:lstStyle>
            <a:lvl1pPr algn="l">
              <a:lnSpc>
                <a:spcPct val="90000"/>
              </a:lnSpc>
              <a:defRPr sz="2600" b="1">
                <a:solidFill>
                  <a:schemeClr val="bg2"/>
                </a:solidFill>
                <a:latin typeface="+mj-lt"/>
              </a:defRPr>
            </a:lvl1pPr>
          </a:lstStyle>
          <a:p>
            <a:r>
              <a:rPr lang="en-AU"/>
              <a:t>Divider page title</a:t>
            </a:r>
            <a:endParaRPr lang="en-US"/>
          </a:p>
        </p:txBody>
      </p:sp>
      <p:sp>
        <p:nvSpPr>
          <p:cNvPr id="20" name="Text Placeholder 19"/>
          <p:cNvSpPr>
            <a:spLocks noGrp="1"/>
          </p:cNvSpPr>
          <p:nvPr>
            <p:ph type="body" sz="quarter" idx="11" hasCustomPrompt="1"/>
          </p:nvPr>
        </p:nvSpPr>
        <p:spPr>
          <a:xfrm>
            <a:off x="542925" y="1725426"/>
            <a:ext cx="3908425" cy="1554162"/>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or intro copy placed here </a:t>
            </a:r>
            <a:br>
              <a:rPr lang="en-US"/>
            </a:br>
            <a:r>
              <a:rPr lang="en-US"/>
              <a:t>if required</a:t>
            </a:r>
          </a:p>
        </p:txBody>
      </p:sp>
      <p:sp>
        <p:nvSpPr>
          <p:cNvPr id="7" name="Picture Placeholder 6"/>
          <p:cNvSpPr>
            <a:spLocks noGrp="1"/>
          </p:cNvSpPr>
          <p:nvPr>
            <p:ph type="pic" sz="quarter" idx="12"/>
          </p:nvPr>
        </p:nvSpPr>
        <p:spPr>
          <a:xfrm>
            <a:off x="4673600" y="0"/>
            <a:ext cx="4470400" cy="4745038"/>
          </a:xfrm>
        </p:spPr>
        <p:txBody>
          <a:bodyPr/>
          <a:lstStyle/>
          <a:p>
            <a:endParaRPr lang="en-US"/>
          </a:p>
        </p:txBody>
      </p:sp>
    </p:spTree>
    <p:extLst>
      <p:ext uri="{BB962C8B-B14F-4D97-AF65-F5344CB8AC3E}">
        <p14:creationId xmlns:p14="http://schemas.microsoft.com/office/powerpoint/2010/main" val="3521491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ngle Column - Green">
    <p:spTree>
      <p:nvGrpSpPr>
        <p:cNvPr id="1" name=""/>
        <p:cNvGrpSpPr/>
        <p:nvPr/>
      </p:nvGrpSpPr>
      <p:grpSpPr>
        <a:xfrm>
          <a:off x="0" y="0"/>
          <a:ext cx="0" cy="0"/>
          <a:chOff x="0" y="0"/>
          <a:chExt cx="0" cy="0"/>
        </a:xfrm>
      </p:grpSpPr>
      <p:sp>
        <p:nvSpPr>
          <p:cNvPr id="11" name="Content Placeholder 10"/>
          <p:cNvSpPr>
            <a:spLocks noGrp="1"/>
          </p:cNvSpPr>
          <p:nvPr>
            <p:ph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Title 1"/>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pic>
        <p:nvPicPr>
          <p:cNvPr id="6" name="Picture 5" descr="SV_Logo.png">
            <a:extLst>
              <a:ext uri="{FF2B5EF4-FFF2-40B4-BE49-F238E27FC236}">
                <a16:creationId xmlns:a16="http://schemas.microsoft.com/office/drawing/2014/main" id="{724CC443-D1AF-E543-B347-6C04AA635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10505570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 Gre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922" y="1200151"/>
            <a:ext cx="3901536" cy="339447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998922" y="1200151"/>
            <a:ext cx="3901536" cy="339447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Title 1"/>
          <p:cNvSpPr txBox="1">
            <a:spLocks/>
          </p:cNvSpPr>
          <p:nvPr userDrawn="1"/>
        </p:nvSpPr>
        <p:spPr>
          <a:xfrm>
            <a:off x="689556" y="4880428"/>
            <a:ext cx="1238129" cy="169984"/>
          </a:xfrm>
          <a:prstGeom prst="rect">
            <a:avLst/>
          </a:prstGeom>
          <a:noFill/>
        </p:spPr>
        <p:txBody>
          <a:bodyPr vert="horz" lIns="0" tIns="0" rIns="0" bIns="0" rtlCol="0" anchor="t">
            <a:norm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en-US" sz="700" b="0">
                <a:solidFill>
                  <a:schemeClr val="tx2"/>
                </a:solidFill>
              </a:rPr>
              <a:t>© 2018 Sustainability Victoria</a:t>
            </a:r>
            <a:r>
              <a:rPr lang="en-US" sz="800">
                <a:solidFill>
                  <a:schemeClr val="tx2"/>
                </a:solidFill>
              </a:rPr>
              <a:t> </a:t>
            </a:r>
            <a:endParaRPr lang="en-US" sz="700" b="0">
              <a:solidFill>
                <a:schemeClr val="tx2"/>
              </a:solidFill>
              <a:latin typeface="+mn-lt"/>
            </a:endParaRPr>
          </a:p>
        </p:txBody>
      </p:sp>
      <p:sp>
        <p:nvSpPr>
          <p:cNvPr id="10" name="Title 1">
            <a:extLst>
              <a:ext uri="{FF2B5EF4-FFF2-40B4-BE49-F238E27FC236}">
                <a16:creationId xmlns:a16="http://schemas.microsoft.com/office/drawing/2014/main" id="{6F053340-18C4-4845-9C53-974CA37FE00F}"/>
              </a:ext>
            </a:extLst>
          </p:cNvPr>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9724A36C-476D-384D-8A24-5D549E3F6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702649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ro image - Green">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4745038"/>
          </a:xfrm>
        </p:spPr>
        <p:txBody>
          <a:bodyPr/>
          <a:lstStyle/>
          <a:p>
            <a:endParaRPr lang="en-US"/>
          </a:p>
        </p:txBody>
      </p:sp>
      <p:pic>
        <p:nvPicPr>
          <p:cNvPr id="7" name="Picture 6"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
        <p:nvSpPr>
          <p:cNvPr id="8" name="Title 1">
            <a:extLst>
              <a:ext uri="{FF2B5EF4-FFF2-40B4-BE49-F238E27FC236}">
                <a16:creationId xmlns:a16="http://schemas.microsoft.com/office/drawing/2014/main" id="{5F62557E-625B-2548-BAFC-58FE98C2FE0A}"/>
              </a:ext>
            </a:extLst>
          </p:cNvPr>
          <p:cNvSpPr>
            <a:spLocks noGrp="1"/>
          </p:cNvSpPr>
          <p:nvPr>
            <p:ph type="title"/>
          </p:nvPr>
        </p:nvSpPr>
        <p:spPr>
          <a:xfrm>
            <a:off x="775497" y="450000"/>
            <a:ext cx="6744315" cy="779978"/>
          </a:xfrm>
        </p:spPr>
        <p:txBody>
          <a:bodyPr>
            <a:normAutofit/>
          </a:bodyPr>
          <a:lstStyle>
            <a:lvl1pPr>
              <a:defRPr sz="2400">
                <a:solidFill>
                  <a:schemeClr val="bg2"/>
                </a:solidFill>
              </a:defRPr>
            </a:lvl1pPr>
          </a:lstStyle>
          <a:p>
            <a:r>
              <a:rPr lang="en-AU"/>
              <a:t>Click to edit Master title style</a:t>
            </a:r>
            <a:endParaRPr lang="en-US"/>
          </a:p>
        </p:txBody>
      </p:sp>
    </p:spTree>
    <p:extLst>
      <p:ext uri="{BB962C8B-B14F-4D97-AF65-F5344CB8AC3E}">
        <p14:creationId xmlns:p14="http://schemas.microsoft.com/office/powerpoint/2010/main" val="3861968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Hero image - Strip hea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352E9-F6F4-4545-BAE8-B668C167AA89}"/>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7E472EA1-8802-7C44-9EEF-EB08401683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
        <p:nvSpPr>
          <p:cNvPr id="6" name="Content Placeholder 2">
            <a:extLst>
              <a:ext uri="{FF2B5EF4-FFF2-40B4-BE49-F238E27FC236}">
                <a16:creationId xmlns:a16="http://schemas.microsoft.com/office/drawing/2014/main" id="{1679B6DE-F129-452F-A807-41FC6CFD016F}"/>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1635488797"/>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Hero image - Strip header">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sp>
        <p:nvSpPr>
          <p:cNvPr id="6" name="Content Placeholder 2">
            <a:extLst>
              <a:ext uri="{FF2B5EF4-FFF2-40B4-BE49-F238E27FC236}">
                <a16:creationId xmlns:a16="http://schemas.microsoft.com/office/drawing/2014/main" id="{1679B6DE-F129-452F-A807-41FC6CFD016F}"/>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Logo_pos.png">
            <a:extLst>
              <a:ext uri="{FF2B5EF4-FFF2-40B4-BE49-F238E27FC236}">
                <a16:creationId xmlns:a16="http://schemas.microsoft.com/office/drawing/2014/main" id="{E131A537-8507-41B2-B149-BD26E5849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Tree>
    <p:extLst>
      <p:ext uri="{BB962C8B-B14F-4D97-AF65-F5344CB8AC3E}">
        <p14:creationId xmlns:p14="http://schemas.microsoft.com/office/powerpoint/2010/main" val="272170055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ngle Column - White">
    <p:bg>
      <p:bgPr>
        <a:solidFill>
          <a:srgbClr val="ECECEC"/>
        </a:solidFill>
        <a:effectLst/>
      </p:bgPr>
    </p:bg>
    <p:spTree>
      <p:nvGrpSpPr>
        <p:cNvPr id="1" name=""/>
        <p:cNvGrpSpPr/>
        <p:nvPr/>
      </p:nvGrpSpPr>
      <p:grpSpPr>
        <a:xfrm>
          <a:off x="0" y="0"/>
          <a:ext cx="0" cy="0"/>
          <a:chOff x="0" y="0"/>
          <a:chExt cx="0" cy="0"/>
        </a:xfrm>
      </p:grpSpPr>
      <p:pic>
        <p:nvPicPr>
          <p:cNvPr id="2" name="Picture 1" descr="SV_Logo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8" name="Title 1">
            <a:extLst>
              <a:ext uri="{FF2B5EF4-FFF2-40B4-BE49-F238E27FC236}">
                <a16:creationId xmlns:a16="http://schemas.microsoft.com/office/drawing/2014/main" id="{CB395157-A762-4972-8E46-4114973C6FE2}"/>
              </a:ext>
            </a:extLst>
          </p:cNvPr>
          <p:cNvSpPr>
            <a:spLocks noGrp="1"/>
          </p:cNvSpPr>
          <p:nvPr>
            <p:ph type="title"/>
          </p:nvPr>
        </p:nvSpPr>
        <p:spPr>
          <a:xfrm>
            <a:off x="496232" y="166837"/>
            <a:ext cx="6744315" cy="556490"/>
          </a:xfrm>
          <a:noFill/>
        </p:spPr>
        <p:txBody>
          <a:bodyPr/>
          <a:lstStyle>
            <a:lvl1pPr>
              <a:defRPr>
                <a:solidFill>
                  <a:schemeClr val="tx2"/>
                </a:solidFill>
              </a:defRPr>
            </a:lvl1pPr>
          </a:lstStyle>
          <a:p>
            <a:r>
              <a:rPr lang="en-AU"/>
              <a:t>Click to edit Master title style</a:t>
            </a:r>
            <a:endParaRPr lang="en-US"/>
          </a:p>
        </p:txBody>
      </p:sp>
      <p:sp>
        <p:nvSpPr>
          <p:cNvPr id="10" name="Content Placeholder 2">
            <a:extLst>
              <a:ext uri="{FF2B5EF4-FFF2-40B4-BE49-F238E27FC236}">
                <a16:creationId xmlns:a16="http://schemas.microsoft.com/office/drawing/2014/main" id="{34B8BC88-1724-4113-9A66-2BAC3CE61E01}"/>
              </a:ext>
            </a:extLst>
          </p:cNvPr>
          <p:cNvSpPr>
            <a:spLocks noGrp="1"/>
          </p:cNvSpPr>
          <p:nvPr>
            <p:ph sz="half" idx="1"/>
          </p:nvPr>
        </p:nvSpPr>
        <p:spPr>
          <a:xfrm>
            <a:off x="496232" y="908822"/>
            <a:ext cx="8458356" cy="3941783"/>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20165634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 White">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78198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496001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pic>
        <p:nvPicPr>
          <p:cNvPr id="7" name="Picture 6" descr="SV_Logo_pos.png">
            <a:extLst>
              <a:ext uri="{FF2B5EF4-FFF2-40B4-BE49-F238E27FC236}">
                <a16:creationId xmlns:a16="http://schemas.microsoft.com/office/drawing/2014/main" id="{7664D2B1-5FFF-3B4A-8E1A-DEC47F736C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9" name="Title 1">
            <a:extLst>
              <a:ext uri="{FF2B5EF4-FFF2-40B4-BE49-F238E27FC236}">
                <a16:creationId xmlns:a16="http://schemas.microsoft.com/office/drawing/2014/main" id="{2CC1CCF0-EED5-DB4D-9DCC-F33C6FD2D829}"/>
              </a:ext>
            </a:extLst>
          </p:cNvPr>
          <p:cNvSpPr>
            <a:spLocks noGrp="1"/>
          </p:cNvSpPr>
          <p:nvPr>
            <p:ph type="title"/>
          </p:nvPr>
        </p:nvSpPr>
        <p:spPr>
          <a:xfrm>
            <a:off x="775497" y="450000"/>
            <a:ext cx="6744315" cy="779978"/>
          </a:xfrm>
        </p:spPr>
        <p:txBody>
          <a:bodyPr>
            <a:normAutofit/>
          </a:bodyPr>
          <a:lstStyle>
            <a:lvl1pPr>
              <a:defRPr sz="2400">
                <a:solidFill>
                  <a:schemeClr val="tx2"/>
                </a:solidFill>
              </a:defRPr>
            </a:lvl1pPr>
          </a:lstStyle>
          <a:p>
            <a:r>
              <a:rPr lang="en-AU"/>
              <a:t>Click to edit Master title style</a:t>
            </a:r>
            <a:endParaRPr lang="en-US"/>
          </a:p>
        </p:txBody>
      </p:sp>
    </p:spTree>
    <p:extLst>
      <p:ext uri="{BB962C8B-B14F-4D97-AF65-F5344CB8AC3E}">
        <p14:creationId xmlns:p14="http://schemas.microsoft.com/office/powerpoint/2010/main" val="424702435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wo Column - White">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807922" y="1200151"/>
            <a:ext cx="2367078"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3"/>
          <p:cNvSpPr>
            <a:spLocks noGrp="1"/>
          </p:cNvSpPr>
          <p:nvPr>
            <p:ph sz="half" idx="2"/>
          </p:nvPr>
        </p:nvSpPr>
        <p:spPr>
          <a:xfrm>
            <a:off x="3359150" y="1200151"/>
            <a:ext cx="5541308" cy="3394472"/>
          </a:xfrm>
          <a:noFill/>
        </p:spPr>
        <p:txBody>
          <a:bodyPr>
            <a:normAutofit/>
          </a:bodyPr>
          <a:lstStyle>
            <a:lvl1pPr>
              <a:defRPr sz="2000">
                <a:solidFill>
                  <a:schemeClr val="tx1"/>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AU"/>
          </a:p>
        </p:txBody>
      </p:sp>
      <p:pic>
        <p:nvPicPr>
          <p:cNvPr id="7" name="Picture 6" descr="SV_Logo_pos.png">
            <a:extLst>
              <a:ext uri="{FF2B5EF4-FFF2-40B4-BE49-F238E27FC236}">
                <a16:creationId xmlns:a16="http://schemas.microsoft.com/office/drawing/2014/main" id="{A066C546-8DBF-F740-B2BC-1A20531CA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4" y="204620"/>
            <a:ext cx="975124" cy="334284"/>
          </a:xfrm>
          <a:prstGeom prst="rect">
            <a:avLst/>
          </a:prstGeom>
        </p:spPr>
      </p:pic>
      <p:sp>
        <p:nvSpPr>
          <p:cNvPr id="9" name="Title 1">
            <a:extLst>
              <a:ext uri="{FF2B5EF4-FFF2-40B4-BE49-F238E27FC236}">
                <a16:creationId xmlns:a16="http://schemas.microsoft.com/office/drawing/2014/main" id="{27D68B2F-3CE9-FF4B-B8B8-4C52A7A23593}"/>
              </a:ext>
            </a:extLst>
          </p:cNvPr>
          <p:cNvSpPr>
            <a:spLocks noGrp="1"/>
          </p:cNvSpPr>
          <p:nvPr>
            <p:ph type="title"/>
          </p:nvPr>
        </p:nvSpPr>
        <p:spPr>
          <a:xfrm>
            <a:off x="775497" y="450000"/>
            <a:ext cx="6744315" cy="779978"/>
          </a:xfrm>
        </p:spPr>
        <p:txBody>
          <a:bodyPr>
            <a:normAutofit/>
          </a:bodyPr>
          <a:lstStyle>
            <a:lvl1pPr>
              <a:defRPr sz="2400">
                <a:solidFill>
                  <a:schemeClr val="tx2"/>
                </a:solidFill>
              </a:defRPr>
            </a:lvl1pPr>
          </a:lstStyle>
          <a:p>
            <a:r>
              <a:rPr lang="en-AU"/>
              <a:t>Click to edit Master title style</a:t>
            </a:r>
            <a:endParaRPr lang="en-US"/>
          </a:p>
        </p:txBody>
      </p:sp>
    </p:spTree>
    <p:extLst>
      <p:ext uri="{BB962C8B-B14F-4D97-AF65-F5344CB8AC3E}">
        <p14:creationId xmlns:p14="http://schemas.microsoft.com/office/powerpoint/2010/main" val="235802710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Column - Strip hea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p:cNvSpPr>
            <a:spLocks noGrp="1"/>
          </p:cNvSpPr>
          <p:nvPr>
            <p:ph sz="half" idx="1"/>
          </p:nvPr>
        </p:nvSpPr>
        <p:spPr>
          <a:xfrm>
            <a:off x="807921" y="1200151"/>
            <a:ext cx="7699491"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1" name="Title 1"/>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8" name="Picture 7" descr="SV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72135720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3" name="Picture 2" descr="Divider_ribbon.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2925" y="439023"/>
            <a:ext cx="4987925" cy="3871523"/>
          </a:xfrm>
          <a:prstGeom prst="rect">
            <a:avLst/>
          </a:prstGeom>
        </p:spPr>
      </p:pic>
      <p:sp>
        <p:nvSpPr>
          <p:cNvPr id="2" name="Title 1"/>
          <p:cNvSpPr>
            <a:spLocks noGrp="1"/>
          </p:cNvSpPr>
          <p:nvPr>
            <p:ph type="title" hasCustomPrompt="1"/>
          </p:nvPr>
        </p:nvSpPr>
        <p:spPr>
          <a:xfrm>
            <a:off x="543214" y="717573"/>
            <a:ext cx="3908250" cy="871274"/>
          </a:xfrm>
        </p:spPr>
        <p:txBody>
          <a:bodyPr lIns="0" tIns="0" rIns="0" bIns="0" anchor="t">
            <a:noAutofit/>
          </a:bodyPr>
          <a:lstStyle>
            <a:lvl1pPr algn="l">
              <a:lnSpc>
                <a:spcPct val="90000"/>
              </a:lnSpc>
              <a:defRPr sz="2600" b="1">
                <a:solidFill>
                  <a:schemeClr val="bg1"/>
                </a:solidFill>
                <a:latin typeface="+mj-lt"/>
              </a:defRPr>
            </a:lvl1pPr>
          </a:lstStyle>
          <a:p>
            <a:r>
              <a:rPr lang="en-AU"/>
              <a:t>Divider page title</a:t>
            </a:r>
            <a:endParaRPr lang="en-US"/>
          </a:p>
        </p:txBody>
      </p:sp>
      <p:sp>
        <p:nvSpPr>
          <p:cNvPr id="20" name="Text Placeholder 19"/>
          <p:cNvSpPr>
            <a:spLocks noGrp="1"/>
          </p:cNvSpPr>
          <p:nvPr>
            <p:ph type="body" sz="quarter" idx="11" hasCustomPrompt="1"/>
          </p:nvPr>
        </p:nvSpPr>
        <p:spPr>
          <a:xfrm>
            <a:off x="542925" y="1671638"/>
            <a:ext cx="3908425" cy="1554162"/>
          </a:xfrm>
        </p:spPr>
        <p:txBody>
          <a:bodyPr lIns="0" tIns="0" rIns="0" bIns="0">
            <a:noAutofit/>
          </a:bodyPr>
          <a:lstStyle>
            <a:lvl1pPr marL="0" indent="0">
              <a:buFontTx/>
              <a:buNone/>
              <a:defRPr sz="1600" baseline="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Subhead or intro copy placed here </a:t>
            </a:r>
            <a:br>
              <a:rPr lang="en-US"/>
            </a:br>
            <a:r>
              <a:rPr lang="en-US"/>
              <a:t>if required</a:t>
            </a:r>
          </a:p>
        </p:txBody>
      </p:sp>
      <p:sp>
        <p:nvSpPr>
          <p:cNvPr id="7" name="Picture Placeholder 6"/>
          <p:cNvSpPr>
            <a:spLocks noGrp="1"/>
          </p:cNvSpPr>
          <p:nvPr>
            <p:ph type="pic" sz="quarter" idx="12"/>
          </p:nvPr>
        </p:nvSpPr>
        <p:spPr>
          <a:xfrm>
            <a:off x="4673600" y="0"/>
            <a:ext cx="4470400" cy="4745038"/>
          </a:xfrm>
        </p:spPr>
        <p:txBody>
          <a:bodyPr/>
          <a:lstStyle/>
          <a:p>
            <a:endParaRPr lang="en-US"/>
          </a:p>
        </p:txBody>
      </p:sp>
    </p:spTree>
    <p:extLst>
      <p:ext uri="{BB962C8B-B14F-4D97-AF65-F5344CB8AC3E}">
        <p14:creationId xmlns:p14="http://schemas.microsoft.com/office/powerpoint/2010/main" val="4261743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 Strip header">
    <p:bg>
      <p:bgPr>
        <a:solidFill>
          <a:schemeClr val="bg2"/>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80792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Content Placeholder 3"/>
          <p:cNvSpPr>
            <a:spLocks noGrp="1"/>
          </p:cNvSpPr>
          <p:nvPr>
            <p:ph sz="half" idx="2"/>
          </p:nvPr>
        </p:nvSpPr>
        <p:spPr>
          <a:xfrm>
            <a:off x="4998922" y="1200151"/>
            <a:ext cx="3901536" cy="3394472"/>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0" name="Rectangle 9">
            <a:extLst>
              <a:ext uri="{FF2B5EF4-FFF2-40B4-BE49-F238E27FC236}">
                <a16:creationId xmlns:a16="http://schemas.microsoft.com/office/drawing/2014/main" id="{3434622E-EB91-9B47-86D1-1C200D7D59A3}"/>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a:extLst>
              <a:ext uri="{FF2B5EF4-FFF2-40B4-BE49-F238E27FC236}">
                <a16:creationId xmlns:a16="http://schemas.microsoft.com/office/drawing/2014/main" id="{3DD03EAE-D768-4241-81B2-562486FC3B7C}"/>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4" name="Picture 13" descr="SV_Logo.png">
            <a:extLst>
              <a:ext uri="{FF2B5EF4-FFF2-40B4-BE49-F238E27FC236}">
                <a16:creationId xmlns:a16="http://schemas.microsoft.com/office/drawing/2014/main" id="{EAD1BBE6-9CAD-244B-963B-6B2EA019A5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67140883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Single Column - Strip header">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453350" y="1177569"/>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0" name="Content Placeholder 2"/>
          <p:cNvSpPr>
            <a:spLocks noGrp="1"/>
          </p:cNvSpPr>
          <p:nvPr>
            <p:ph sz="half" idx="10"/>
          </p:nvPr>
        </p:nvSpPr>
        <p:spPr>
          <a:xfrm>
            <a:off x="5989980" y="1178091"/>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21" name="Content Placeholder 2"/>
          <p:cNvSpPr>
            <a:spLocks noGrp="1"/>
          </p:cNvSpPr>
          <p:nvPr>
            <p:ph sz="half" idx="11"/>
          </p:nvPr>
        </p:nvSpPr>
        <p:spPr>
          <a:xfrm>
            <a:off x="3221665" y="1177569"/>
            <a:ext cx="2615915" cy="3562118"/>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Rectangle 8">
            <a:extLst>
              <a:ext uri="{FF2B5EF4-FFF2-40B4-BE49-F238E27FC236}">
                <a16:creationId xmlns:a16="http://schemas.microsoft.com/office/drawing/2014/main" id="{97EA46D3-5C97-DE4C-9115-9CAAB4DA96B5}"/>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89E3787B-29F5-474A-9FF8-33E6646F9558}"/>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3947194F-EF38-4347-B188-757CE8F31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338268497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ingle Column - Strip header">
    <p:bg>
      <p:bgPr>
        <a:solidFill>
          <a:schemeClr val="bg2"/>
        </a:solidFill>
        <a:effectLst/>
      </p:bgPr>
    </p:bg>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453350" y="1177569"/>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3" name="Content Placeholder 2"/>
          <p:cNvSpPr>
            <a:spLocks noGrp="1"/>
          </p:cNvSpPr>
          <p:nvPr>
            <p:ph sz="half" idx="10"/>
          </p:nvPr>
        </p:nvSpPr>
        <p:spPr>
          <a:xfrm>
            <a:off x="453349" y="2929251"/>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4" name="Content Placeholder 2"/>
          <p:cNvSpPr>
            <a:spLocks noGrp="1"/>
          </p:cNvSpPr>
          <p:nvPr>
            <p:ph sz="half" idx="11"/>
          </p:nvPr>
        </p:nvSpPr>
        <p:spPr>
          <a:xfrm>
            <a:off x="3264042" y="1177569"/>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5" name="Content Placeholder 2"/>
          <p:cNvSpPr>
            <a:spLocks noGrp="1"/>
          </p:cNvSpPr>
          <p:nvPr>
            <p:ph sz="half" idx="12"/>
          </p:nvPr>
        </p:nvSpPr>
        <p:spPr>
          <a:xfrm>
            <a:off x="6074734" y="1174392"/>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7" name="Content Placeholder 2"/>
          <p:cNvSpPr>
            <a:spLocks noGrp="1"/>
          </p:cNvSpPr>
          <p:nvPr>
            <p:ph sz="half" idx="13"/>
          </p:nvPr>
        </p:nvSpPr>
        <p:spPr>
          <a:xfrm>
            <a:off x="3264041" y="2929251"/>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9" name="Content Placeholder 2"/>
          <p:cNvSpPr>
            <a:spLocks noGrp="1"/>
          </p:cNvSpPr>
          <p:nvPr>
            <p:ph sz="half" idx="14"/>
          </p:nvPr>
        </p:nvSpPr>
        <p:spPr>
          <a:xfrm>
            <a:off x="6074734" y="2926606"/>
            <a:ext cx="2615915" cy="1569625"/>
          </a:xfrm>
          <a:noFill/>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12" name="Rectangle 11">
            <a:extLst>
              <a:ext uri="{FF2B5EF4-FFF2-40B4-BE49-F238E27FC236}">
                <a16:creationId xmlns:a16="http://schemas.microsoft.com/office/drawing/2014/main" id="{2502400A-2765-7A46-BA44-375AFB177F70}"/>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1">
            <a:extLst>
              <a:ext uri="{FF2B5EF4-FFF2-40B4-BE49-F238E27FC236}">
                <a16:creationId xmlns:a16="http://schemas.microsoft.com/office/drawing/2014/main" id="{C5EF7716-ED8F-D94C-9614-8FFC445F9B2D}"/>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20" name="Picture 19" descr="SV_Logo.png">
            <a:extLst>
              <a:ext uri="{FF2B5EF4-FFF2-40B4-BE49-F238E27FC236}">
                <a16:creationId xmlns:a16="http://schemas.microsoft.com/office/drawing/2014/main" id="{67A0F0B6-C312-E549-BD79-4A5ADF140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1418386564"/>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ro image - Strip header">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1295" y="974786"/>
            <a:ext cx="9144000" cy="3894138"/>
          </a:xfrm>
          <a:noFill/>
        </p:spPr>
        <p:txBody>
          <a:bodyPr/>
          <a:lstStyle>
            <a:lvl1pPr>
              <a:defRPr>
                <a:solidFill>
                  <a:schemeClr val="tx1">
                    <a:lumMod val="50000"/>
                    <a:lumOff val="50000"/>
                  </a:schemeClr>
                </a:solidFill>
              </a:defRPr>
            </a:lvl1pPr>
          </a:lstStyle>
          <a:p>
            <a:endParaRPr lang="en-US"/>
          </a:p>
        </p:txBody>
      </p:sp>
      <p:sp>
        <p:nvSpPr>
          <p:cNvPr id="9" name="Rectangle 8">
            <a:extLst>
              <a:ext uri="{FF2B5EF4-FFF2-40B4-BE49-F238E27FC236}">
                <a16:creationId xmlns:a16="http://schemas.microsoft.com/office/drawing/2014/main" id="{14C352E9-F6F4-4545-BAE8-B668C167AA89}"/>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5AB54473-07DB-3340-BA6A-B168D472D48B}"/>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2" name="Picture 11" descr="SV_Logo.png">
            <a:extLst>
              <a:ext uri="{FF2B5EF4-FFF2-40B4-BE49-F238E27FC236}">
                <a16:creationId xmlns:a16="http://schemas.microsoft.com/office/drawing/2014/main" id="{7E472EA1-8802-7C44-9EEF-EB08401683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187879575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Hero image - Strip header">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42870" y="1092420"/>
            <a:ext cx="2615915" cy="1569625"/>
          </a:xfrm>
          <a:noFill/>
        </p:spPr>
        <p:txBody>
          <a:bodyPr/>
          <a:lstStyle>
            <a:lvl1pPr>
              <a:defRPr>
                <a:solidFill>
                  <a:schemeClr val="tx1">
                    <a:lumMod val="50000"/>
                    <a:lumOff val="50000"/>
                  </a:schemeClr>
                </a:solidFill>
              </a:defRPr>
            </a:lvl1pPr>
          </a:lstStyle>
          <a:p>
            <a:endParaRPr lang="en-US"/>
          </a:p>
        </p:txBody>
      </p:sp>
      <p:sp>
        <p:nvSpPr>
          <p:cNvPr id="13" name="Picture Placeholder 3"/>
          <p:cNvSpPr>
            <a:spLocks noGrp="1"/>
          </p:cNvSpPr>
          <p:nvPr>
            <p:ph type="pic" sz="quarter" idx="11"/>
          </p:nvPr>
        </p:nvSpPr>
        <p:spPr>
          <a:xfrm>
            <a:off x="3264042" y="1092420"/>
            <a:ext cx="2615915" cy="1569625"/>
          </a:xfrm>
          <a:noFill/>
        </p:spPr>
        <p:txBody>
          <a:bodyPr/>
          <a:lstStyle>
            <a:lvl1pPr>
              <a:defRPr>
                <a:solidFill>
                  <a:schemeClr val="tx1">
                    <a:lumMod val="50000"/>
                    <a:lumOff val="50000"/>
                  </a:schemeClr>
                </a:solidFill>
              </a:defRPr>
            </a:lvl1pPr>
          </a:lstStyle>
          <a:p>
            <a:endParaRPr lang="en-US"/>
          </a:p>
        </p:txBody>
      </p:sp>
      <p:sp>
        <p:nvSpPr>
          <p:cNvPr id="14" name="Picture Placeholder 3"/>
          <p:cNvSpPr>
            <a:spLocks noGrp="1"/>
          </p:cNvSpPr>
          <p:nvPr>
            <p:ph type="pic" sz="quarter" idx="12"/>
          </p:nvPr>
        </p:nvSpPr>
        <p:spPr>
          <a:xfrm>
            <a:off x="6085214" y="1092420"/>
            <a:ext cx="2615915" cy="1569625"/>
          </a:xfrm>
          <a:noFill/>
        </p:spPr>
        <p:txBody>
          <a:bodyPr/>
          <a:lstStyle>
            <a:lvl1pPr>
              <a:defRPr>
                <a:solidFill>
                  <a:schemeClr val="tx1">
                    <a:lumMod val="50000"/>
                    <a:lumOff val="50000"/>
                  </a:schemeClr>
                </a:solidFill>
              </a:defRPr>
            </a:lvl1pPr>
          </a:lstStyle>
          <a:p>
            <a:endParaRPr lang="en-US"/>
          </a:p>
        </p:txBody>
      </p:sp>
      <p:sp>
        <p:nvSpPr>
          <p:cNvPr id="15" name="Picture Placeholder 3"/>
          <p:cNvSpPr>
            <a:spLocks noGrp="1"/>
          </p:cNvSpPr>
          <p:nvPr>
            <p:ph type="pic" sz="quarter" idx="13"/>
          </p:nvPr>
        </p:nvSpPr>
        <p:spPr>
          <a:xfrm>
            <a:off x="442869" y="2903565"/>
            <a:ext cx="2615915" cy="1569625"/>
          </a:xfrm>
          <a:noFill/>
        </p:spPr>
        <p:txBody>
          <a:bodyPr/>
          <a:lstStyle>
            <a:lvl1pPr>
              <a:defRPr>
                <a:solidFill>
                  <a:schemeClr val="tx1">
                    <a:lumMod val="50000"/>
                    <a:lumOff val="50000"/>
                  </a:schemeClr>
                </a:solidFill>
              </a:defRPr>
            </a:lvl1pPr>
          </a:lstStyle>
          <a:p>
            <a:endParaRPr lang="en-US"/>
          </a:p>
        </p:txBody>
      </p:sp>
      <p:sp>
        <p:nvSpPr>
          <p:cNvPr id="16" name="Picture Placeholder 3"/>
          <p:cNvSpPr>
            <a:spLocks noGrp="1"/>
          </p:cNvSpPr>
          <p:nvPr>
            <p:ph type="pic" sz="quarter" idx="14"/>
          </p:nvPr>
        </p:nvSpPr>
        <p:spPr>
          <a:xfrm>
            <a:off x="3264041" y="2903565"/>
            <a:ext cx="2615915" cy="1569625"/>
          </a:xfrm>
          <a:noFill/>
        </p:spPr>
        <p:txBody>
          <a:bodyPr/>
          <a:lstStyle>
            <a:lvl1pPr>
              <a:defRPr>
                <a:solidFill>
                  <a:schemeClr val="tx1">
                    <a:lumMod val="50000"/>
                    <a:lumOff val="50000"/>
                  </a:schemeClr>
                </a:solidFill>
              </a:defRPr>
            </a:lvl1pPr>
          </a:lstStyle>
          <a:p>
            <a:endParaRPr lang="en-US"/>
          </a:p>
        </p:txBody>
      </p:sp>
      <p:sp>
        <p:nvSpPr>
          <p:cNvPr id="17" name="Picture Placeholder 3"/>
          <p:cNvSpPr>
            <a:spLocks noGrp="1"/>
          </p:cNvSpPr>
          <p:nvPr>
            <p:ph type="pic" sz="quarter" idx="15"/>
          </p:nvPr>
        </p:nvSpPr>
        <p:spPr>
          <a:xfrm>
            <a:off x="6085213" y="2903565"/>
            <a:ext cx="2615915" cy="1569625"/>
          </a:xfrm>
          <a:noFill/>
        </p:spPr>
        <p:txBody>
          <a:bodyPr/>
          <a:lstStyle>
            <a:lvl1pPr>
              <a:defRPr>
                <a:solidFill>
                  <a:schemeClr val="tx1">
                    <a:lumMod val="50000"/>
                    <a:lumOff val="50000"/>
                  </a:schemeClr>
                </a:solidFill>
              </a:defRPr>
            </a:lvl1pPr>
          </a:lstStyle>
          <a:p>
            <a:endParaRPr lang="en-US"/>
          </a:p>
        </p:txBody>
      </p:sp>
      <p:sp>
        <p:nvSpPr>
          <p:cNvPr id="12" name="Rectangle 11">
            <a:extLst>
              <a:ext uri="{FF2B5EF4-FFF2-40B4-BE49-F238E27FC236}">
                <a16:creationId xmlns:a16="http://schemas.microsoft.com/office/drawing/2014/main" id="{CD811098-40DD-F545-9CB2-6D2C493DC36C}"/>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1">
            <a:extLst>
              <a:ext uri="{FF2B5EF4-FFF2-40B4-BE49-F238E27FC236}">
                <a16:creationId xmlns:a16="http://schemas.microsoft.com/office/drawing/2014/main" id="{1FDABF21-AE3E-9C42-99D8-A7FC0430D92E}"/>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19" name="Picture 18" descr="SV_Logo.png">
            <a:extLst>
              <a:ext uri="{FF2B5EF4-FFF2-40B4-BE49-F238E27FC236}">
                <a16:creationId xmlns:a16="http://schemas.microsoft.com/office/drawing/2014/main" id="{8658FC87-458D-B244-BD17-164D70BA7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407959548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Hero image - Strip header">
    <p:bg>
      <p:bgRef idx="1001">
        <a:schemeClr val="bg1"/>
      </p:bgRef>
    </p:bg>
    <p:spTree>
      <p:nvGrpSpPr>
        <p:cNvPr id="1" name=""/>
        <p:cNvGrpSpPr/>
        <p:nvPr/>
      </p:nvGrpSpPr>
      <p:grpSpPr>
        <a:xfrm>
          <a:off x="0" y="0"/>
          <a:ext cx="0" cy="0"/>
          <a:chOff x="0" y="0"/>
          <a:chExt cx="0" cy="0"/>
        </a:xfrm>
      </p:grpSpPr>
      <p:sp>
        <p:nvSpPr>
          <p:cNvPr id="19" name="Content Placeholder 2"/>
          <p:cNvSpPr>
            <a:spLocks noGrp="1"/>
          </p:cNvSpPr>
          <p:nvPr>
            <p:ph sz="half" idx="10"/>
          </p:nvPr>
        </p:nvSpPr>
        <p:spPr>
          <a:xfrm>
            <a:off x="339936" y="228139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0" name="Content Placeholder 2"/>
          <p:cNvSpPr>
            <a:spLocks noGrp="1"/>
          </p:cNvSpPr>
          <p:nvPr>
            <p:ph sz="half" idx="11"/>
          </p:nvPr>
        </p:nvSpPr>
        <p:spPr>
          <a:xfrm>
            <a:off x="339937" y="3600668"/>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1" name="Content Placeholder 2"/>
          <p:cNvSpPr>
            <a:spLocks noGrp="1"/>
          </p:cNvSpPr>
          <p:nvPr>
            <p:ph sz="half" idx="12"/>
          </p:nvPr>
        </p:nvSpPr>
        <p:spPr>
          <a:xfrm>
            <a:off x="2527009" y="2283701"/>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2" name="Content Placeholder 2"/>
          <p:cNvSpPr>
            <a:spLocks noGrp="1"/>
          </p:cNvSpPr>
          <p:nvPr>
            <p:ph sz="half" idx="14"/>
          </p:nvPr>
        </p:nvSpPr>
        <p:spPr>
          <a:xfrm>
            <a:off x="2527008" y="3612360"/>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3" name="Content Placeholder 2"/>
          <p:cNvSpPr>
            <a:spLocks noGrp="1"/>
          </p:cNvSpPr>
          <p:nvPr>
            <p:ph sz="half" idx="17"/>
          </p:nvPr>
        </p:nvSpPr>
        <p:spPr>
          <a:xfrm>
            <a:off x="4714078" y="2311889"/>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4" name="Content Placeholder 2"/>
          <p:cNvSpPr>
            <a:spLocks noGrp="1"/>
          </p:cNvSpPr>
          <p:nvPr>
            <p:ph sz="half" idx="19"/>
          </p:nvPr>
        </p:nvSpPr>
        <p:spPr>
          <a:xfrm>
            <a:off x="4714079" y="3629766"/>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5" name="Content Placeholder 2"/>
          <p:cNvSpPr>
            <a:spLocks noGrp="1"/>
          </p:cNvSpPr>
          <p:nvPr>
            <p:ph sz="half" idx="20"/>
          </p:nvPr>
        </p:nvSpPr>
        <p:spPr>
          <a:xfrm>
            <a:off x="6901148" y="362745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6" name="Content Placeholder 2"/>
          <p:cNvSpPr>
            <a:spLocks noGrp="1"/>
          </p:cNvSpPr>
          <p:nvPr>
            <p:ph sz="half" idx="21"/>
          </p:nvPr>
        </p:nvSpPr>
        <p:spPr>
          <a:xfrm>
            <a:off x="355204" y="964494"/>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lgn="l">
              <a:buNone/>
              <a:defRPr sz="2000">
                <a:solidFill>
                  <a:schemeClr val="tx1">
                    <a:lumMod val="50000"/>
                    <a:lumOff val="50000"/>
                  </a:schemeClr>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7" name="Content Placeholder 2"/>
          <p:cNvSpPr>
            <a:spLocks noGrp="1"/>
          </p:cNvSpPr>
          <p:nvPr>
            <p:ph sz="half" idx="22"/>
          </p:nvPr>
        </p:nvSpPr>
        <p:spPr>
          <a:xfrm>
            <a:off x="2542273" y="981475"/>
            <a:ext cx="2034669" cy="1199839"/>
          </a:xfrm>
          <a:noFill/>
        </p:spPr>
        <p:txBody>
          <a:bodyPr>
            <a:normAutofit/>
          </a:bodyPr>
          <a:lstStyle>
            <a:lvl1pPr>
              <a:defRPr sz="2000">
                <a:solidFill>
                  <a:schemeClr val="bg2"/>
                </a:solidFill>
              </a:defRPr>
            </a:lvl1pPr>
            <a:lvl2pPr>
              <a:defRPr sz="2000">
                <a:solidFill>
                  <a:schemeClr val="bg2"/>
                </a:solidFill>
              </a:defRPr>
            </a:lvl2pPr>
            <a:lvl3pPr marL="586800" indent="0" algn="l">
              <a:buNone/>
              <a:defRPr sz="2000">
                <a:solidFill>
                  <a:schemeClr val="tx1">
                    <a:lumMod val="50000"/>
                    <a:lumOff val="50000"/>
                  </a:schemeClr>
                </a:solidFill>
              </a:defRPr>
            </a:lvl3pPr>
            <a:lvl4pPr>
              <a:defRPr sz="1800"/>
            </a:lvl4pPr>
            <a:lvl5pPr>
              <a:defRPr sz="1800"/>
            </a:lvl5pPr>
            <a:lvl6pPr>
              <a:defRPr sz="1800"/>
            </a:lvl6pPr>
            <a:lvl7pPr>
              <a:defRPr sz="1800"/>
            </a:lvl7pPr>
            <a:lvl8pPr>
              <a:defRPr sz="1800"/>
            </a:lvl8pPr>
            <a:lvl9pPr>
              <a:defRPr sz="1800"/>
            </a:lvl9pPr>
          </a:lstStyle>
          <a:p>
            <a:pPr lvl="2"/>
            <a:endParaRPr lang="en-AU"/>
          </a:p>
        </p:txBody>
      </p:sp>
      <p:sp>
        <p:nvSpPr>
          <p:cNvPr id="28" name="Content Placeholder 2"/>
          <p:cNvSpPr>
            <a:spLocks noGrp="1"/>
          </p:cNvSpPr>
          <p:nvPr>
            <p:ph sz="half" idx="23"/>
          </p:nvPr>
        </p:nvSpPr>
        <p:spPr>
          <a:xfrm>
            <a:off x="4729342" y="981475"/>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29" name="Content Placeholder 2"/>
          <p:cNvSpPr>
            <a:spLocks noGrp="1"/>
          </p:cNvSpPr>
          <p:nvPr>
            <p:ph sz="half" idx="24"/>
          </p:nvPr>
        </p:nvSpPr>
        <p:spPr>
          <a:xfrm>
            <a:off x="6916411" y="981474"/>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30" name="Content Placeholder 2"/>
          <p:cNvSpPr>
            <a:spLocks noGrp="1"/>
          </p:cNvSpPr>
          <p:nvPr>
            <p:ph sz="half" idx="25"/>
          </p:nvPr>
        </p:nvSpPr>
        <p:spPr>
          <a:xfrm>
            <a:off x="6916410" y="2323082"/>
            <a:ext cx="2034669" cy="1199839"/>
          </a:xfrm>
          <a:noFill/>
        </p:spPr>
        <p:txBody>
          <a:bodyPr>
            <a:normAutofit/>
          </a:bodyPr>
          <a:lstStyle>
            <a:lvl1pPr>
              <a:defRPr sz="2000">
                <a:solidFill>
                  <a:schemeClr val="tx1">
                    <a:lumMod val="50000"/>
                    <a:lumOff val="50000"/>
                  </a:schemeClr>
                </a:solidFill>
              </a:defRPr>
            </a:lvl1pPr>
            <a:lvl2pPr>
              <a:defRPr sz="2000">
                <a:solidFill>
                  <a:schemeClr val="bg2"/>
                </a:solidFill>
              </a:defRPr>
            </a:lvl2pPr>
            <a:lvl3pPr>
              <a:defRPr sz="20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endParaRPr lang="en-AU"/>
          </a:p>
        </p:txBody>
      </p:sp>
      <p:sp>
        <p:nvSpPr>
          <p:cNvPr id="18" name="Rectangle 17">
            <a:extLst>
              <a:ext uri="{FF2B5EF4-FFF2-40B4-BE49-F238E27FC236}">
                <a16:creationId xmlns:a16="http://schemas.microsoft.com/office/drawing/2014/main" id="{884A9D3C-4FAB-6F47-826C-8AB39E414900}"/>
              </a:ext>
            </a:extLst>
          </p:cNvPr>
          <p:cNvSpPr/>
          <p:nvPr userDrawn="1"/>
        </p:nvSpPr>
        <p:spPr>
          <a:xfrm>
            <a:off x="0" y="0"/>
            <a:ext cx="9144000" cy="68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37049418-E698-E34D-8E6C-E040577AF09F}"/>
              </a:ext>
            </a:extLst>
          </p:cNvPr>
          <p:cNvSpPr>
            <a:spLocks noGrp="1"/>
          </p:cNvSpPr>
          <p:nvPr>
            <p:ph type="title"/>
          </p:nvPr>
        </p:nvSpPr>
        <p:spPr>
          <a:xfrm>
            <a:off x="781982" y="162000"/>
            <a:ext cx="6744315" cy="556490"/>
          </a:xfrm>
          <a:noFill/>
        </p:spPr>
        <p:txBody>
          <a:bodyPr/>
          <a:lstStyle>
            <a:lvl1pPr>
              <a:defRPr>
                <a:solidFill>
                  <a:schemeClr val="tx2"/>
                </a:solidFill>
              </a:defRPr>
            </a:lvl1pPr>
          </a:lstStyle>
          <a:p>
            <a:r>
              <a:rPr lang="en-AU"/>
              <a:t>Click to edit Master title style</a:t>
            </a:r>
            <a:endParaRPr lang="en-US"/>
          </a:p>
        </p:txBody>
      </p:sp>
      <p:pic>
        <p:nvPicPr>
          <p:cNvPr id="32" name="Picture 31" descr="SV_Logo.png">
            <a:extLst>
              <a:ext uri="{FF2B5EF4-FFF2-40B4-BE49-F238E27FC236}">
                <a16:creationId xmlns:a16="http://schemas.microsoft.com/office/drawing/2014/main" id="{947078DC-EDBD-AB4F-9AAF-65CDCBF9B6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9465" y="204620"/>
            <a:ext cx="975123" cy="334284"/>
          </a:xfrm>
          <a:prstGeom prst="rect">
            <a:avLst/>
          </a:prstGeom>
        </p:spPr>
      </p:pic>
    </p:spTree>
    <p:extLst>
      <p:ext uri="{BB962C8B-B14F-4D97-AF65-F5344CB8AC3E}">
        <p14:creationId xmlns:p14="http://schemas.microsoft.com/office/powerpoint/2010/main" val="2598691188"/>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ull quote - Green">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A662F7-6E5A-E148-8BC7-EF655B2C7C83}"/>
              </a:ext>
            </a:extLst>
          </p:cNvPr>
          <p:cNvPicPr>
            <a:picLocks noChangeAspect="1"/>
          </p:cNvPicPr>
          <p:nvPr userDrawn="1"/>
        </p:nvPicPr>
        <p:blipFill>
          <a:blip r:embed="rId2"/>
          <a:stretch>
            <a:fillRect/>
          </a:stretch>
        </p:blipFill>
        <p:spPr>
          <a:xfrm>
            <a:off x="805193" y="1045029"/>
            <a:ext cx="3454884" cy="2597203"/>
          </a:xfrm>
          <a:prstGeom prst="rect">
            <a:avLst/>
          </a:prstGeom>
        </p:spPr>
      </p:pic>
      <p:sp>
        <p:nvSpPr>
          <p:cNvPr id="3" name="Picture Placeholder 2"/>
          <p:cNvSpPr>
            <a:spLocks noGrp="1"/>
          </p:cNvSpPr>
          <p:nvPr>
            <p:ph type="pic" sz="quarter" idx="10"/>
          </p:nvPr>
        </p:nvSpPr>
        <p:spPr>
          <a:xfrm>
            <a:off x="4578350" y="0"/>
            <a:ext cx="4565650" cy="4745038"/>
          </a:xfrm>
        </p:spPr>
        <p:txBody>
          <a:bodyPr/>
          <a:lstStyle/>
          <a:p>
            <a:endParaRPr lang="en-US"/>
          </a:p>
        </p:txBody>
      </p:sp>
      <p:sp>
        <p:nvSpPr>
          <p:cNvPr id="6" name="Text Placeholder 5"/>
          <p:cNvSpPr>
            <a:spLocks noGrp="1"/>
          </p:cNvSpPr>
          <p:nvPr>
            <p:ph type="body" sz="quarter" idx="11" hasCustomPrompt="1"/>
          </p:nvPr>
        </p:nvSpPr>
        <p:spPr>
          <a:xfrm>
            <a:off x="827088" y="1282700"/>
            <a:ext cx="3205162" cy="1809750"/>
          </a:xfrm>
        </p:spPr>
        <p:txBody>
          <a:bodyPr>
            <a:normAutofit/>
          </a:bodyPr>
          <a:lstStyle>
            <a:lvl1pPr>
              <a:defRPr sz="2000" baseline="0">
                <a:solidFill>
                  <a:schemeClr val="bg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301481669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ull quote - Whit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09E4F9-58D4-ED47-A8EA-64A80CC974FE}"/>
              </a:ext>
            </a:extLst>
          </p:cNvPr>
          <p:cNvPicPr>
            <a:picLocks noChangeAspect="1"/>
          </p:cNvPicPr>
          <p:nvPr userDrawn="1"/>
        </p:nvPicPr>
        <p:blipFill>
          <a:blip r:embed="rId2"/>
          <a:stretch>
            <a:fillRect/>
          </a:stretch>
        </p:blipFill>
        <p:spPr>
          <a:xfrm>
            <a:off x="814508" y="1075765"/>
            <a:ext cx="3433215" cy="2602856"/>
          </a:xfrm>
          <a:prstGeom prst="rect">
            <a:avLst/>
          </a:prstGeom>
        </p:spPr>
      </p:pic>
      <p:sp>
        <p:nvSpPr>
          <p:cNvPr id="3" name="Picture Placeholder 2"/>
          <p:cNvSpPr>
            <a:spLocks noGrp="1"/>
          </p:cNvSpPr>
          <p:nvPr>
            <p:ph type="pic" sz="quarter" idx="10"/>
          </p:nvPr>
        </p:nvSpPr>
        <p:spPr>
          <a:xfrm>
            <a:off x="4578350" y="0"/>
            <a:ext cx="4565650" cy="4745038"/>
          </a:xfrm>
          <a:noFill/>
        </p:spPr>
        <p:txBody>
          <a:bodyPr/>
          <a:lstStyle>
            <a:lvl1pPr>
              <a:defRPr>
                <a:solidFill>
                  <a:schemeClr val="tx1"/>
                </a:solidFill>
              </a:defRPr>
            </a:lvl1pPr>
          </a:lstStyle>
          <a:p>
            <a:endParaRPr lang="en-US"/>
          </a:p>
        </p:txBody>
      </p:sp>
      <p:sp>
        <p:nvSpPr>
          <p:cNvPr id="6" name="Text Placeholder 5"/>
          <p:cNvSpPr>
            <a:spLocks noGrp="1"/>
          </p:cNvSpPr>
          <p:nvPr>
            <p:ph type="body" sz="quarter" idx="11" hasCustomPrompt="1"/>
          </p:nvPr>
        </p:nvSpPr>
        <p:spPr>
          <a:xfrm>
            <a:off x="827088" y="1282700"/>
            <a:ext cx="3205162" cy="1809750"/>
          </a:xfrm>
          <a:noFill/>
        </p:spPr>
        <p:txBody>
          <a:bodyPr>
            <a:normAutofit/>
          </a:bodyPr>
          <a:lstStyle>
            <a:lvl1pPr>
              <a:defRPr sz="2000" baseline="0">
                <a:solidFill>
                  <a:schemeClr val="tx1"/>
                </a:solidFill>
              </a:defRPr>
            </a:lvl1pPr>
          </a:lstStyle>
          <a:p>
            <a:pPr lvl="0"/>
            <a:r>
              <a:rPr lang="en-AU"/>
              <a:t>Insert pull quote or fact here</a:t>
            </a:r>
            <a:r>
              <a:rPr lang="mr-IN"/>
              <a:t>…</a:t>
            </a:r>
            <a:r>
              <a:rPr lang="en-AU"/>
              <a:t>..</a:t>
            </a:r>
            <a:endParaRPr lang="en-US"/>
          </a:p>
        </p:txBody>
      </p:sp>
    </p:spTree>
    <p:extLst>
      <p:ext uri="{BB962C8B-B14F-4D97-AF65-F5344CB8AC3E}">
        <p14:creationId xmlns:p14="http://schemas.microsoft.com/office/powerpoint/2010/main" val="362389408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2" name="Picture 1" descr="SV_Logo 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64301" y="4488166"/>
            <a:ext cx="2026207" cy="397235"/>
          </a:xfrm>
          <a:prstGeom prst="rect">
            <a:avLst/>
          </a:prstGeom>
        </p:spPr>
      </p:pic>
      <p:grpSp>
        <p:nvGrpSpPr>
          <p:cNvPr id="32" name="Group 31">
            <a:extLst>
              <a:ext uri="{FF2B5EF4-FFF2-40B4-BE49-F238E27FC236}">
                <a16:creationId xmlns:a16="http://schemas.microsoft.com/office/drawing/2014/main" id="{E4C2445F-65B2-1B4C-AE89-DCEBFFA17246}"/>
              </a:ext>
            </a:extLst>
          </p:cNvPr>
          <p:cNvGrpSpPr/>
          <p:nvPr userDrawn="1"/>
        </p:nvGrpSpPr>
        <p:grpSpPr>
          <a:xfrm>
            <a:off x="538921" y="4555923"/>
            <a:ext cx="4763531" cy="276979"/>
            <a:chOff x="538921" y="4555923"/>
            <a:chExt cx="4763531" cy="276979"/>
          </a:xfrm>
        </p:grpSpPr>
        <p:grpSp>
          <p:nvGrpSpPr>
            <p:cNvPr id="23" name="Group 22">
              <a:extLst>
                <a:ext uri="{FF2B5EF4-FFF2-40B4-BE49-F238E27FC236}">
                  <a16:creationId xmlns:a16="http://schemas.microsoft.com/office/drawing/2014/main" id="{FABF67B0-1ADA-FE48-BF1D-51CF3FD001B1}"/>
                </a:ext>
              </a:extLst>
            </p:cNvPr>
            <p:cNvGrpSpPr/>
            <p:nvPr userDrawn="1"/>
          </p:nvGrpSpPr>
          <p:grpSpPr>
            <a:xfrm>
              <a:off x="538921" y="4555923"/>
              <a:ext cx="1299818" cy="262316"/>
              <a:chOff x="538921" y="2665034"/>
              <a:chExt cx="1299818" cy="262316"/>
            </a:xfrm>
          </p:grpSpPr>
          <p:pic>
            <p:nvPicPr>
              <p:cNvPr id="24" name="Picture 23" descr="Logo&#10;&#10;Description automatically generated with medium confidence">
                <a:extLst>
                  <a:ext uri="{FF2B5EF4-FFF2-40B4-BE49-F238E27FC236}">
                    <a16:creationId xmlns:a16="http://schemas.microsoft.com/office/drawing/2014/main" id="{2BCA7036-47CB-DF49-9C21-15F45ECA2A89}"/>
                  </a:ext>
                </a:extLst>
              </p:cNvPr>
              <p:cNvPicPr>
                <a:picLocks noChangeAspect="1"/>
              </p:cNvPicPr>
              <p:nvPr userDrawn="1"/>
            </p:nvPicPr>
            <p:blipFill>
              <a:blip r:embed="rId3"/>
              <a:stretch>
                <a:fillRect/>
              </a:stretch>
            </p:blipFill>
            <p:spPr>
              <a:xfrm>
                <a:off x="538921" y="2673350"/>
                <a:ext cx="254000" cy="254000"/>
              </a:xfrm>
              <a:prstGeom prst="rect">
                <a:avLst/>
              </a:prstGeom>
            </p:spPr>
          </p:pic>
          <p:sp>
            <p:nvSpPr>
              <p:cNvPr id="25" name="TextBox 24">
                <a:extLst>
                  <a:ext uri="{FF2B5EF4-FFF2-40B4-BE49-F238E27FC236}">
                    <a16:creationId xmlns:a16="http://schemas.microsoft.com/office/drawing/2014/main" id="{DB65D4F6-A0CC-C848-9AC2-949B4A1F2B89}"/>
                  </a:ext>
                </a:extLst>
              </p:cNvPr>
              <p:cNvSpPr txBox="1"/>
              <p:nvPr userDrawn="1"/>
            </p:nvSpPr>
            <p:spPr>
              <a:xfrm>
                <a:off x="834886" y="2665034"/>
                <a:ext cx="1003853" cy="261610"/>
              </a:xfrm>
              <a:prstGeom prst="rect">
                <a:avLst/>
              </a:prstGeom>
              <a:noFill/>
            </p:spPr>
            <p:txBody>
              <a:bodyPr wrap="square" rtlCol="0">
                <a:spAutoFit/>
              </a:bodyPr>
              <a:lstStyle/>
              <a:p>
                <a:r>
                  <a:rPr lang="en-US" sz="1100">
                    <a:solidFill>
                      <a:schemeClr val="bg1"/>
                    </a:solidFill>
                  </a:rPr>
                  <a:t>@</a:t>
                </a:r>
                <a:r>
                  <a:rPr lang="en-US" sz="1100" err="1">
                    <a:solidFill>
                      <a:schemeClr val="bg1"/>
                    </a:solidFill>
                  </a:rPr>
                  <a:t>SustainVic</a:t>
                </a:r>
                <a:endParaRPr lang="en-US" sz="1100">
                  <a:solidFill>
                    <a:schemeClr val="bg1"/>
                  </a:solidFill>
                </a:endParaRPr>
              </a:p>
            </p:txBody>
          </p:sp>
        </p:grpSp>
        <p:grpSp>
          <p:nvGrpSpPr>
            <p:cNvPr id="26" name="Group 25">
              <a:extLst>
                <a:ext uri="{FF2B5EF4-FFF2-40B4-BE49-F238E27FC236}">
                  <a16:creationId xmlns:a16="http://schemas.microsoft.com/office/drawing/2014/main" id="{5C7F8EE0-2E50-E546-BD96-A72E02FC313F}"/>
                </a:ext>
              </a:extLst>
            </p:cNvPr>
            <p:cNvGrpSpPr/>
            <p:nvPr userDrawn="1"/>
          </p:nvGrpSpPr>
          <p:grpSpPr>
            <a:xfrm>
              <a:off x="1963493" y="4567262"/>
              <a:ext cx="1312408" cy="265640"/>
              <a:chOff x="538921" y="3094062"/>
              <a:chExt cx="1312408" cy="265640"/>
            </a:xfrm>
          </p:grpSpPr>
          <p:pic>
            <p:nvPicPr>
              <p:cNvPr id="27" name="Picture 26">
                <a:extLst>
                  <a:ext uri="{FF2B5EF4-FFF2-40B4-BE49-F238E27FC236}">
                    <a16:creationId xmlns:a16="http://schemas.microsoft.com/office/drawing/2014/main" id="{DE94C08D-91B0-A64D-9E61-E9155BB9A895}"/>
                  </a:ext>
                </a:extLst>
              </p:cNvPr>
              <p:cNvPicPr>
                <a:picLocks noChangeAspect="1"/>
              </p:cNvPicPr>
              <p:nvPr userDrawn="1"/>
            </p:nvPicPr>
            <p:blipFill>
              <a:blip r:embed="rId4"/>
              <a:stretch>
                <a:fillRect/>
              </a:stretch>
            </p:blipFill>
            <p:spPr>
              <a:xfrm>
                <a:off x="538921" y="3105702"/>
                <a:ext cx="254000" cy="254000"/>
              </a:xfrm>
              <a:prstGeom prst="rect">
                <a:avLst/>
              </a:prstGeom>
            </p:spPr>
          </p:pic>
          <p:sp>
            <p:nvSpPr>
              <p:cNvPr id="28" name="TextBox 27">
                <a:extLst>
                  <a:ext uri="{FF2B5EF4-FFF2-40B4-BE49-F238E27FC236}">
                    <a16:creationId xmlns:a16="http://schemas.microsoft.com/office/drawing/2014/main" id="{3E2A3C50-A9AE-464D-8AC8-AE65ABFC0CFB}"/>
                  </a:ext>
                </a:extLst>
              </p:cNvPr>
              <p:cNvSpPr txBox="1"/>
              <p:nvPr userDrawn="1"/>
            </p:nvSpPr>
            <p:spPr>
              <a:xfrm>
                <a:off x="847476" y="3094062"/>
                <a:ext cx="1003853" cy="261610"/>
              </a:xfrm>
              <a:prstGeom prst="rect">
                <a:avLst/>
              </a:prstGeom>
              <a:noFill/>
            </p:spPr>
            <p:txBody>
              <a:bodyPr wrap="square" rtlCol="0">
                <a:spAutoFit/>
              </a:bodyPr>
              <a:lstStyle/>
              <a:p>
                <a:r>
                  <a:rPr lang="en-US" sz="1100">
                    <a:solidFill>
                      <a:schemeClr val="bg1"/>
                    </a:solidFill>
                  </a:rPr>
                  <a:t>@</a:t>
                </a:r>
                <a:r>
                  <a:rPr lang="en-US" sz="1100" err="1">
                    <a:solidFill>
                      <a:schemeClr val="bg1"/>
                    </a:solidFill>
                  </a:rPr>
                  <a:t>SustainVic</a:t>
                </a:r>
                <a:endParaRPr lang="en-US" sz="1100">
                  <a:solidFill>
                    <a:schemeClr val="bg1"/>
                  </a:solidFill>
                </a:endParaRPr>
              </a:p>
            </p:txBody>
          </p:sp>
        </p:grpSp>
        <p:grpSp>
          <p:nvGrpSpPr>
            <p:cNvPr id="29" name="Group 28">
              <a:extLst>
                <a:ext uri="{FF2B5EF4-FFF2-40B4-BE49-F238E27FC236}">
                  <a16:creationId xmlns:a16="http://schemas.microsoft.com/office/drawing/2014/main" id="{D71BEF53-99ED-554A-850B-BAA104FB1338}"/>
                </a:ext>
              </a:extLst>
            </p:cNvPr>
            <p:cNvGrpSpPr/>
            <p:nvPr userDrawn="1"/>
          </p:nvGrpSpPr>
          <p:grpSpPr>
            <a:xfrm>
              <a:off x="3400654" y="4566459"/>
              <a:ext cx="1901798" cy="261610"/>
              <a:chOff x="538921" y="3533526"/>
              <a:chExt cx="1901798" cy="261610"/>
            </a:xfrm>
          </p:grpSpPr>
          <p:pic>
            <p:nvPicPr>
              <p:cNvPr id="30" name="Picture 29" descr="Icon&#10;&#10;Description automatically generated">
                <a:extLst>
                  <a:ext uri="{FF2B5EF4-FFF2-40B4-BE49-F238E27FC236}">
                    <a16:creationId xmlns:a16="http://schemas.microsoft.com/office/drawing/2014/main" id="{66CB5E73-4D53-C843-A5D1-8F668B5789D8}"/>
                  </a:ext>
                </a:extLst>
              </p:cNvPr>
              <p:cNvPicPr>
                <a:picLocks noChangeAspect="1"/>
              </p:cNvPicPr>
              <p:nvPr userDrawn="1"/>
            </p:nvPicPr>
            <p:blipFill>
              <a:blip r:embed="rId5"/>
              <a:stretch>
                <a:fillRect/>
              </a:stretch>
            </p:blipFill>
            <p:spPr>
              <a:xfrm>
                <a:off x="538921" y="3538054"/>
                <a:ext cx="254000" cy="254000"/>
              </a:xfrm>
              <a:prstGeom prst="rect">
                <a:avLst/>
              </a:prstGeom>
            </p:spPr>
          </p:pic>
          <p:sp>
            <p:nvSpPr>
              <p:cNvPr id="31" name="TextBox 30">
                <a:extLst>
                  <a:ext uri="{FF2B5EF4-FFF2-40B4-BE49-F238E27FC236}">
                    <a16:creationId xmlns:a16="http://schemas.microsoft.com/office/drawing/2014/main" id="{F4FE3049-0C50-4B42-A70A-310E628C333E}"/>
                  </a:ext>
                </a:extLst>
              </p:cNvPr>
              <p:cNvSpPr txBox="1"/>
              <p:nvPr userDrawn="1"/>
            </p:nvSpPr>
            <p:spPr>
              <a:xfrm>
                <a:off x="853770" y="3533526"/>
                <a:ext cx="1586949" cy="261610"/>
              </a:xfrm>
              <a:prstGeom prst="rect">
                <a:avLst/>
              </a:prstGeom>
              <a:noFill/>
            </p:spPr>
            <p:txBody>
              <a:bodyPr wrap="square" rtlCol="0">
                <a:spAutoFit/>
              </a:bodyPr>
              <a:lstStyle/>
              <a:p>
                <a:r>
                  <a:rPr lang="en-US" sz="1100">
                    <a:solidFill>
                      <a:schemeClr val="bg1"/>
                    </a:solidFill>
                  </a:rPr>
                  <a:t>Sustainability Victoria</a:t>
                </a:r>
              </a:p>
            </p:txBody>
          </p:sp>
        </p:grpSp>
      </p:grpSp>
      <p:pic>
        <p:nvPicPr>
          <p:cNvPr id="16" name="Picture 15">
            <a:extLst>
              <a:ext uri="{FF2B5EF4-FFF2-40B4-BE49-F238E27FC236}">
                <a16:creationId xmlns:a16="http://schemas.microsoft.com/office/drawing/2014/main" id="{C5D56963-23CC-5D49-BCD2-FCF21532815A}"/>
              </a:ext>
            </a:extLst>
          </p:cNvPr>
          <p:cNvPicPr>
            <a:picLocks noChangeAspect="1"/>
          </p:cNvPicPr>
          <p:nvPr userDrawn="1"/>
        </p:nvPicPr>
        <p:blipFill>
          <a:blip r:embed="rId6"/>
          <a:stretch>
            <a:fillRect/>
          </a:stretch>
        </p:blipFill>
        <p:spPr>
          <a:xfrm>
            <a:off x="805193" y="1045029"/>
            <a:ext cx="3454884" cy="2597203"/>
          </a:xfrm>
          <a:prstGeom prst="rect">
            <a:avLst/>
          </a:prstGeom>
        </p:spPr>
      </p:pic>
      <p:sp>
        <p:nvSpPr>
          <p:cNvPr id="4" name="TextBox 3"/>
          <p:cNvSpPr txBox="1"/>
          <p:nvPr userDrawn="1"/>
        </p:nvSpPr>
        <p:spPr>
          <a:xfrm>
            <a:off x="696639" y="1583844"/>
            <a:ext cx="3274979" cy="646331"/>
          </a:xfrm>
          <a:prstGeom prst="rect">
            <a:avLst/>
          </a:prstGeom>
          <a:noFill/>
        </p:spPr>
        <p:txBody>
          <a:bodyPr wrap="square" rtlCol="0">
            <a:spAutoFit/>
          </a:bodyPr>
          <a:lstStyle/>
          <a:p>
            <a:r>
              <a:rPr lang="en-AU" sz="3600" b="1">
                <a:solidFill>
                  <a:schemeClr val="bg2"/>
                </a:solidFill>
              </a:rPr>
              <a:t>Thank</a:t>
            </a:r>
            <a:r>
              <a:rPr lang="en-AU" sz="3600" b="1" baseline="0">
                <a:solidFill>
                  <a:schemeClr val="bg2"/>
                </a:solidFill>
              </a:rPr>
              <a:t> you</a:t>
            </a:r>
            <a:endParaRPr lang="en-AU" sz="3600" b="1">
              <a:solidFill>
                <a:schemeClr val="bg2"/>
              </a:solidFill>
            </a:endParaRPr>
          </a:p>
        </p:txBody>
      </p:sp>
    </p:spTree>
    <p:extLst>
      <p:ext uri="{BB962C8B-B14F-4D97-AF65-F5344CB8AC3E}">
        <p14:creationId xmlns:p14="http://schemas.microsoft.com/office/powerpoint/2010/main" val="124014516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Column - Green">
    <p:spTree>
      <p:nvGrpSpPr>
        <p:cNvPr id="1" name=""/>
        <p:cNvGrpSpPr/>
        <p:nvPr/>
      </p:nvGrpSpPr>
      <p:grpSpPr>
        <a:xfrm>
          <a:off x="0" y="0"/>
          <a:ext cx="0" cy="0"/>
          <a:chOff x="0" y="0"/>
          <a:chExt cx="0" cy="0"/>
        </a:xfrm>
      </p:grpSpPr>
      <p:pic>
        <p:nvPicPr>
          <p:cNvPr id="8" name="Picture 7" descr="SV_Logo.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33745" y="323492"/>
            <a:ext cx="975123" cy="334284"/>
          </a:xfrm>
          <a:prstGeom prst="rect">
            <a:avLst/>
          </a:prstGeom>
        </p:spPr>
      </p:pic>
      <p:sp>
        <p:nvSpPr>
          <p:cNvPr id="11" name="Content Placeholder 10"/>
          <p:cNvSpPr>
            <a:spLocks noGrp="1"/>
          </p:cNvSpPr>
          <p:nvPr>
            <p:ph sz="quarter" idx="10"/>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Title 1"/>
          <p:cNvSpPr>
            <a:spLocks noGrp="1"/>
          </p:cNvSpPr>
          <p:nvPr>
            <p:ph type="title"/>
          </p:nvPr>
        </p:nvSpPr>
        <p:spPr>
          <a:xfrm>
            <a:off x="775497" y="178760"/>
            <a:ext cx="6744315" cy="857250"/>
          </a:xfrm>
        </p:spPr>
        <p:txBody>
          <a:bodyPr>
            <a:normAutofit/>
          </a:bodyPr>
          <a:lstStyle>
            <a:lvl1pPr>
              <a:defRPr sz="2400">
                <a:solidFill>
                  <a:schemeClr val="bg1"/>
                </a:solidFill>
              </a:defRPr>
            </a:lvl1pPr>
          </a:lstStyle>
          <a:p>
            <a:r>
              <a:rPr lang="en-AU"/>
              <a:t>Click to edit Master title style</a:t>
            </a:r>
            <a:endParaRPr lang="en-US"/>
          </a:p>
        </p:txBody>
      </p:sp>
      <p:pic>
        <p:nvPicPr>
          <p:cNvPr id="12" name="Picture 11" descr="SV_Header Ribbon_whit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7548"/>
            <a:ext cx="689556" cy="223092"/>
          </a:xfrm>
          <a:prstGeom prst="rect">
            <a:avLst/>
          </a:prstGeom>
        </p:spPr>
      </p:pic>
    </p:spTree>
    <p:extLst>
      <p:ext uri="{BB962C8B-B14F-4D97-AF65-F5344CB8AC3E}">
        <p14:creationId xmlns:p14="http://schemas.microsoft.com/office/powerpoint/2010/main" val="291484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9.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7922" y="243610"/>
            <a:ext cx="6744315" cy="857250"/>
          </a:xfrm>
          <a:prstGeom prst="rect">
            <a:avLst/>
          </a:prstGeom>
          <a:solidFill>
            <a:schemeClr val="tx1"/>
          </a:solidFill>
        </p:spPr>
        <p:txBody>
          <a:bodyPr vert="horz" lIns="0" tIns="0" rIns="0" bIns="0" rtlCol="0" anchor="t">
            <a:normAutofit/>
          </a:bodyPr>
          <a:lstStyle/>
          <a:p>
            <a:r>
              <a:rPr lang="en-AU"/>
              <a:t>Click to edit Master title style</a:t>
            </a:r>
            <a:endParaRPr lang="en-US"/>
          </a:p>
        </p:txBody>
      </p:sp>
      <p:sp>
        <p:nvSpPr>
          <p:cNvPr id="3" name="Text Placeholder 2"/>
          <p:cNvSpPr>
            <a:spLocks noGrp="1"/>
          </p:cNvSpPr>
          <p:nvPr>
            <p:ph type="body" idx="1"/>
          </p:nvPr>
        </p:nvSpPr>
        <p:spPr>
          <a:xfrm>
            <a:off x="807922" y="1200151"/>
            <a:ext cx="8086841" cy="3394472"/>
          </a:xfrm>
          <a:prstGeom prst="rect">
            <a:avLst/>
          </a:prstGeom>
          <a:solidFill>
            <a:schemeClr val="tx1"/>
          </a:solidFill>
        </p:spPr>
        <p:txBody>
          <a:bodyPr vert="horz" lIns="0" tIns="0" rIns="0" bIns="0" rtlCol="0">
            <a:normAutofit/>
          </a:bodyPr>
          <a:lstStyle/>
          <a:p>
            <a:pPr lvl="0"/>
            <a:r>
              <a:rPr lang="en-AU"/>
              <a:t>Body copy click to edit</a:t>
            </a:r>
          </a:p>
          <a:p>
            <a:pPr lvl="1"/>
            <a:r>
              <a:rPr lang="en-AU"/>
              <a:t>Bullet first level</a:t>
            </a:r>
          </a:p>
          <a:p>
            <a:pPr lvl="2"/>
            <a:r>
              <a:rPr lang="en-AU"/>
              <a:t>Second level</a:t>
            </a:r>
          </a:p>
        </p:txBody>
      </p:sp>
      <p:sp>
        <p:nvSpPr>
          <p:cNvPr id="10" name="Date Placeholder 9"/>
          <p:cNvSpPr>
            <a:spLocks noGrp="1"/>
          </p:cNvSpPr>
          <p:nvPr>
            <p:ph type="dt" sz="half" idx="2"/>
          </p:nvPr>
        </p:nvSpPr>
        <p:spPr>
          <a:xfrm>
            <a:off x="807922" y="4842367"/>
            <a:ext cx="2133600" cy="145606"/>
          </a:xfrm>
          <a:prstGeom prst="rect">
            <a:avLst/>
          </a:prstGeom>
        </p:spPr>
        <p:txBody>
          <a:bodyPr lIns="0" tIns="0" rIns="0" bIns="0" anchor="b"/>
          <a:lstStyle>
            <a:lvl1pPr>
              <a:defRPr sz="700">
                <a:solidFill>
                  <a:schemeClr val="tx2"/>
                </a:solidFill>
              </a:defRPr>
            </a:lvl1pPr>
          </a:lstStyle>
          <a:p>
            <a:r>
              <a:rPr lang="en-US"/>
              <a:t>© 2018 Sustainability Victoria</a:t>
            </a:r>
          </a:p>
        </p:txBody>
      </p:sp>
      <p:sp>
        <p:nvSpPr>
          <p:cNvPr id="6" name="TextBox 5">
            <a:extLst>
              <a:ext uri="{FF2B5EF4-FFF2-40B4-BE49-F238E27FC236}">
                <a16:creationId xmlns:a16="http://schemas.microsoft.com/office/drawing/2014/main" id="{C891F03C-E743-252D-D540-000E2FFFEA8C}"/>
              </a:ext>
            </a:extLst>
          </p:cNvPr>
          <p:cNvSpPr txBox="1"/>
          <p:nvPr userDrawn="1">
            <p:extLst>
              <p:ext uri="{1162E1C5-73C7-4A58-AE30-91384D911F3F}">
                <p184:classification xmlns:p184="http://schemas.microsoft.com/office/powerpoint/2018/4/main" val="hdr"/>
              </p:ext>
            </p:extLst>
          </p:nvPr>
        </p:nvSpPr>
        <p:spPr>
          <a:xfrm>
            <a:off x="4341813" y="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0D84CE10-64A3-E7E9-14ED-44E6BFD3B783}"/>
              </a:ext>
            </a:extLst>
          </p:cNvPr>
          <p:cNvSpPr txBox="1"/>
          <p:nvPr userDrawn="1">
            <p:extLst>
              <p:ext uri="{1162E1C5-73C7-4A58-AE30-91384D911F3F}">
                <p184:classification xmlns:p184="http://schemas.microsoft.com/office/powerpoint/2018/4/main" val="watermark"/>
              </p:ext>
            </p:extLst>
          </p:nvPr>
        </p:nvSpPr>
        <p:spPr>
          <a:xfrm rot="-1800000">
            <a:off x="4204462" y="2449830"/>
            <a:ext cx="781050" cy="243840"/>
          </a:xfrm>
          <a:prstGeom prst="rect">
            <a:avLst/>
          </a:prstGeom>
        </p:spPr>
        <p:txBody>
          <a:bodyPr horzOverflow="overflow" lIns="0" tIns="0" rIns="0" bIns="0">
            <a:spAutoFit/>
          </a:bodyPr>
          <a:lstStyle/>
          <a:p>
            <a:pPr algn="l"/>
            <a:r>
              <a:rPr lang="en-AU" sz="16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7988589"/>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Lst>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000" kern="1200">
          <a:solidFill>
            <a:schemeClr val="tx2"/>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tx2"/>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6"/>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821216" y="215504"/>
            <a:ext cx="1041797" cy="50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363CD8A-D993-0700-675B-A06AE2EA65DB}"/>
              </a:ext>
            </a:extLst>
          </p:cNvPr>
          <p:cNvSpPr txBox="1"/>
          <p:nvPr userDrawn="1">
            <p:extLst>
              <p:ext uri="{1162E1C5-73C7-4A58-AE30-91384D911F3F}">
                <p184:classification xmlns:p184="http://schemas.microsoft.com/office/powerpoint/2018/4/main" val="hdr"/>
              </p:ext>
            </p:extLst>
          </p:nvPr>
        </p:nvSpPr>
        <p:spPr>
          <a:xfrm>
            <a:off x="4341813" y="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D10D6C25-A87C-EA82-9756-71292D9675F3}"/>
              </a:ext>
            </a:extLst>
          </p:cNvPr>
          <p:cNvSpPr txBox="1"/>
          <p:nvPr userDrawn="1">
            <p:extLst>
              <p:ext uri="{1162E1C5-73C7-4A58-AE30-91384D911F3F}">
                <p184:classification xmlns:p184="http://schemas.microsoft.com/office/powerpoint/2018/4/main" val="watermark"/>
              </p:ext>
            </p:extLst>
          </p:nvPr>
        </p:nvSpPr>
        <p:spPr>
          <a:xfrm rot="-1800000">
            <a:off x="4204462" y="2449830"/>
            <a:ext cx="781050" cy="243840"/>
          </a:xfrm>
          <a:prstGeom prst="rect">
            <a:avLst/>
          </a:prstGeom>
        </p:spPr>
        <p:txBody>
          <a:bodyPr horzOverflow="overflow" lIns="0" tIns="0" rIns="0" bIns="0">
            <a:spAutoFit/>
          </a:bodyPr>
          <a:lstStyle/>
          <a:p>
            <a:pPr algn="l"/>
            <a:r>
              <a:rPr lang="en-AU" sz="16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95120646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cs typeface="MS PGothic" charset="0"/>
        </a:defRPr>
      </a:lvl5pPr>
      <a:lvl6pPr marL="342900" algn="l" rtl="0" fontAlgn="base">
        <a:lnSpc>
          <a:spcPct val="90000"/>
        </a:lnSpc>
        <a:spcBef>
          <a:spcPct val="0"/>
        </a:spcBef>
        <a:spcAft>
          <a:spcPct val="0"/>
        </a:spcAft>
        <a:defRPr sz="3300">
          <a:solidFill>
            <a:schemeClr val="tx1"/>
          </a:solidFill>
          <a:latin typeface="Arial" panose="020B0604020202020204" pitchFamily="34" charset="0"/>
        </a:defRPr>
      </a:lvl6pPr>
      <a:lvl7pPr marL="685800" algn="l" rtl="0" fontAlgn="base">
        <a:lnSpc>
          <a:spcPct val="90000"/>
        </a:lnSpc>
        <a:spcBef>
          <a:spcPct val="0"/>
        </a:spcBef>
        <a:spcAft>
          <a:spcPct val="0"/>
        </a:spcAft>
        <a:defRPr sz="3300">
          <a:solidFill>
            <a:schemeClr val="tx1"/>
          </a:solidFill>
          <a:latin typeface="Arial" panose="020B0604020202020204" pitchFamily="34" charset="0"/>
        </a:defRPr>
      </a:lvl7pPr>
      <a:lvl8pPr marL="1028700" algn="l" rtl="0" fontAlgn="base">
        <a:lnSpc>
          <a:spcPct val="90000"/>
        </a:lnSpc>
        <a:spcBef>
          <a:spcPct val="0"/>
        </a:spcBef>
        <a:spcAft>
          <a:spcPct val="0"/>
        </a:spcAft>
        <a:defRPr sz="3300">
          <a:solidFill>
            <a:schemeClr val="tx1"/>
          </a:solidFill>
          <a:latin typeface="Arial" panose="020B0604020202020204" pitchFamily="34" charset="0"/>
        </a:defRPr>
      </a:lvl8pPr>
      <a:lvl9pPr marL="1371600" algn="l"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S PGothic"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S PGothic"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S PGothic"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7922" y="450000"/>
            <a:ext cx="6744315" cy="725956"/>
          </a:xfrm>
          <a:prstGeom prst="rect">
            <a:avLst/>
          </a:prstGeom>
          <a:noFill/>
        </p:spPr>
        <p:txBody>
          <a:bodyPr vert="horz" lIns="0" tIns="0" rIns="0" bIns="0" rtlCol="0" anchor="t">
            <a:normAutofit/>
          </a:bodyPr>
          <a:lstStyle/>
          <a:p>
            <a:r>
              <a:rPr lang="en-AU"/>
              <a:t>Click to edit Master title style</a:t>
            </a:r>
            <a:endParaRPr lang="en-US"/>
          </a:p>
        </p:txBody>
      </p:sp>
      <p:sp>
        <p:nvSpPr>
          <p:cNvPr id="3" name="Text Placeholder 2"/>
          <p:cNvSpPr>
            <a:spLocks noGrp="1"/>
          </p:cNvSpPr>
          <p:nvPr>
            <p:ph type="body" idx="1"/>
          </p:nvPr>
        </p:nvSpPr>
        <p:spPr>
          <a:xfrm>
            <a:off x="807922" y="1200151"/>
            <a:ext cx="8086841" cy="3394472"/>
          </a:xfrm>
          <a:prstGeom prst="rect">
            <a:avLst/>
          </a:prstGeom>
          <a:noFill/>
        </p:spPr>
        <p:txBody>
          <a:bodyPr vert="horz" lIns="0" tIns="0" rIns="0" bIns="0" rtlCol="0">
            <a:normAutofit/>
          </a:bodyPr>
          <a:lstStyle/>
          <a:p>
            <a:pPr lvl="0"/>
            <a:r>
              <a:rPr lang="en-AU"/>
              <a:t>Body copy click to edit</a:t>
            </a:r>
          </a:p>
          <a:p>
            <a:pPr lvl="1"/>
            <a:r>
              <a:rPr lang="en-AU"/>
              <a:t>Bullet first level</a:t>
            </a:r>
          </a:p>
          <a:p>
            <a:pPr lvl="2"/>
            <a:r>
              <a:rPr lang="en-AU"/>
              <a:t>Second level</a:t>
            </a:r>
          </a:p>
        </p:txBody>
      </p:sp>
      <p:sp>
        <p:nvSpPr>
          <p:cNvPr id="10" name="Date Placeholder 9"/>
          <p:cNvSpPr>
            <a:spLocks noGrp="1"/>
          </p:cNvSpPr>
          <p:nvPr>
            <p:ph type="dt" sz="half" idx="2"/>
          </p:nvPr>
        </p:nvSpPr>
        <p:spPr>
          <a:xfrm>
            <a:off x="807922" y="4842367"/>
            <a:ext cx="2133600" cy="145606"/>
          </a:xfrm>
          <a:prstGeom prst="rect">
            <a:avLst/>
          </a:prstGeom>
        </p:spPr>
        <p:txBody>
          <a:bodyPr lIns="0" tIns="0" rIns="0" bIns="0" anchor="b"/>
          <a:lstStyle>
            <a:lvl1pPr>
              <a:defRPr sz="700">
                <a:solidFill>
                  <a:schemeClr val="bg1"/>
                </a:solidFill>
              </a:defRPr>
            </a:lvl1pPr>
          </a:lstStyle>
          <a:p>
            <a:r>
              <a:rPr lang="en-US"/>
              <a:t>© 2021 Sustainability Victoria</a:t>
            </a:r>
          </a:p>
        </p:txBody>
      </p:sp>
      <p:sp>
        <p:nvSpPr>
          <p:cNvPr id="6" name="TextBox 5">
            <a:extLst>
              <a:ext uri="{FF2B5EF4-FFF2-40B4-BE49-F238E27FC236}">
                <a16:creationId xmlns:a16="http://schemas.microsoft.com/office/drawing/2014/main" id="{9A260035-FDEA-B9F9-CB63-CD7EA14A3E19}"/>
              </a:ext>
            </a:extLst>
          </p:cNvPr>
          <p:cNvSpPr txBox="1"/>
          <p:nvPr userDrawn="1">
            <p:extLst>
              <p:ext uri="{1162E1C5-73C7-4A58-AE30-91384D911F3F}">
                <p184:classification xmlns:p184="http://schemas.microsoft.com/office/powerpoint/2018/4/main" val="hdr"/>
              </p:ext>
            </p:extLst>
          </p:nvPr>
        </p:nvSpPr>
        <p:spPr>
          <a:xfrm>
            <a:off x="4341813" y="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0954AED2-DE5A-2343-5880-C8A57B40339B}"/>
              </a:ext>
            </a:extLst>
          </p:cNvPr>
          <p:cNvSpPr txBox="1"/>
          <p:nvPr userDrawn="1">
            <p:extLst>
              <p:ext uri="{1162E1C5-73C7-4A58-AE30-91384D911F3F}">
                <p184:classification xmlns:p184="http://schemas.microsoft.com/office/powerpoint/2018/4/main" val="watermark"/>
              </p:ext>
            </p:extLst>
          </p:nvPr>
        </p:nvSpPr>
        <p:spPr>
          <a:xfrm rot="-1800000">
            <a:off x="4204462" y="2449830"/>
            <a:ext cx="781050" cy="243840"/>
          </a:xfrm>
          <a:prstGeom prst="rect">
            <a:avLst/>
          </a:prstGeom>
        </p:spPr>
        <p:txBody>
          <a:bodyPr horzOverflow="overflow" lIns="0" tIns="0" rIns="0" bIns="0">
            <a:spAutoFit/>
          </a:bodyPr>
          <a:lstStyle/>
          <a:p>
            <a:pPr algn="l"/>
            <a:r>
              <a:rPr lang="en-AU" sz="16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393825189"/>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Lst>
  <p:txStyles>
    <p:titleStyle>
      <a:lvl1pPr algn="l" defTabSz="457200" rtl="0" eaLnBrk="1" latinLnBrk="0" hangingPunct="1">
        <a:spcBef>
          <a:spcPct val="0"/>
        </a:spcBef>
        <a:buNone/>
        <a:defRPr sz="2400" b="1" kern="1200">
          <a:solidFill>
            <a:schemeClr val="bg2"/>
          </a:solidFill>
          <a:latin typeface="+mj-lt"/>
          <a:ea typeface="+mj-ea"/>
          <a:cs typeface="+mj-cs"/>
        </a:defRPr>
      </a:lvl1pPr>
    </p:titleStyle>
    <p:body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7922" y="450000"/>
            <a:ext cx="6744315" cy="725956"/>
          </a:xfrm>
          <a:prstGeom prst="rect">
            <a:avLst/>
          </a:prstGeom>
          <a:noFill/>
        </p:spPr>
        <p:txBody>
          <a:bodyPr vert="horz" lIns="0" tIns="0" rIns="0" bIns="0" rtlCol="0" anchor="t">
            <a:normAutofit/>
          </a:bodyPr>
          <a:lstStyle/>
          <a:p>
            <a:r>
              <a:rPr lang="en-AU"/>
              <a:t>Click to edit Master title style</a:t>
            </a:r>
            <a:endParaRPr lang="en-US"/>
          </a:p>
        </p:txBody>
      </p:sp>
      <p:sp>
        <p:nvSpPr>
          <p:cNvPr id="3" name="Text Placeholder 2"/>
          <p:cNvSpPr>
            <a:spLocks noGrp="1"/>
          </p:cNvSpPr>
          <p:nvPr>
            <p:ph type="body" idx="1"/>
          </p:nvPr>
        </p:nvSpPr>
        <p:spPr>
          <a:xfrm>
            <a:off x="807922" y="1200151"/>
            <a:ext cx="8086841" cy="3394472"/>
          </a:xfrm>
          <a:prstGeom prst="rect">
            <a:avLst/>
          </a:prstGeom>
          <a:noFill/>
        </p:spPr>
        <p:txBody>
          <a:bodyPr vert="horz" lIns="0" tIns="0" rIns="0" bIns="0" rtlCol="0">
            <a:normAutofit/>
          </a:bodyPr>
          <a:lstStyle/>
          <a:p>
            <a:pPr lvl="0"/>
            <a:r>
              <a:rPr lang="en-AU"/>
              <a:t>Body copy click to edit</a:t>
            </a:r>
          </a:p>
          <a:p>
            <a:pPr lvl="1"/>
            <a:r>
              <a:rPr lang="en-AU"/>
              <a:t>Bullet first level</a:t>
            </a:r>
          </a:p>
          <a:p>
            <a:pPr lvl="2"/>
            <a:r>
              <a:rPr lang="en-AU"/>
              <a:t>Second level</a:t>
            </a:r>
          </a:p>
        </p:txBody>
      </p:sp>
      <p:sp>
        <p:nvSpPr>
          <p:cNvPr id="10" name="Date Placeholder 9"/>
          <p:cNvSpPr>
            <a:spLocks noGrp="1"/>
          </p:cNvSpPr>
          <p:nvPr>
            <p:ph type="dt" sz="half" idx="2"/>
          </p:nvPr>
        </p:nvSpPr>
        <p:spPr>
          <a:xfrm>
            <a:off x="807922" y="4842367"/>
            <a:ext cx="2133600" cy="145606"/>
          </a:xfrm>
          <a:prstGeom prst="rect">
            <a:avLst/>
          </a:prstGeom>
        </p:spPr>
        <p:txBody>
          <a:bodyPr lIns="0" tIns="0" rIns="0" bIns="0" anchor="b"/>
          <a:lstStyle>
            <a:lvl1pPr>
              <a:defRPr sz="700">
                <a:solidFill>
                  <a:schemeClr val="bg1"/>
                </a:solidFill>
              </a:defRPr>
            </a:lvl1pPr>
          </a:lstStyle>
          <a:p>
            <a:r>
              <a:rPr lang="en-US"/>
              <a:t>© 2021 Sustainability Victoria</a:t>
            </a:r>
          </a:p>
        </p:txBody>
      </p:sp>
    </p:spTree>
    <p:extLst>
      <p:ext uri="{BB962C8B-B14F-4D97-AF65-F5344CB8AC3E}">
        <p14:creationId xmlns:p14="http://schemas.microsoft.com/office/powerpoint/2010/main" val="4062406204"/>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Lst>
  <p:txStyles>
    <p:titleStyle>
      <a:lvl1pPr algn="l" defTabSz="457200" rtl="0" eaLnBrk="1" latinLnBrk="0" hangingPunct="1">
        <a:spcBef>
          <a:spcPct val="0"/>
        </a:spcBef>
        <a:buNone/>
        <a:defRPr sz="2400" b="1" kern="1200">
          <a:solidFill>
            <a:schemeClr val="bg2"/>
          </a:solidFill>
          <a:latin typeface="+mj-lt"/>
          <a:ea typeface="+mj-ea"/>
          <a:cs typeface="+mj-cs"/>
        </a:defRPr>
      </a:lvl1pPr>
    </p:titleStyle>
    <p:body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hyperlink" Target="https://www.vic.gov.au/waste-energy?msclkid=8ebf3062cc3411ecaf88fb8248c503e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vic.gov.au/sites/default/files/2020-02/Recycling%20Victoria%20A%20new%20economy.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3.xml"/><Relationship Id="rId5" Type="http://schemas.openxmlformats.org/officeDocument/2006/relationships/image" Target="../media/image52.jpe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4F72-1414-4265-ABAC-AFFE4BE18444}"/>
              </a:ext>
            </a:extLst>
          </p:cNvPr>
          <p:cNvSpPr>
            <a:spLocks noGrp="1"/>
          </p:cNvSpPr>
          <p:nvPr>
            <p:ph type="title"/>
          </p:nvPr>
        </p:nvSpPr>
        <p:spPr>
          <a:xfrm>
            <a:off x="138720" y="1603495"/>
            <a:ext cx="4807353" cy="871274"/>
          </a:xfrm>
        </p:spPr>
        <p:txBody>
          <a:bodyPr/>
          <a:lstStyle/>
          <a:p>
            <a:r>
              <a:rPr lang="en-AU" sz="3000"/>
              <a:t>The Role of Bioenergy in the Circular Economy	</a:t>
            </a:r>
          </a:p>
        </p:txBody>
      </p:sp>
      <p:sp>
        <p:nvSpPr>
          <p:cNvPr id="5" name="Text Placeholder 4">
            <a:extLst>
              <a:ext uri="{FF2B5EF4-FFF2-40B4-BE49-F238E27FC236}">
                <a16:creationId xmlns:a16="http://schemas.microsoft.com/office/drawing/2014/main" id="{FC38A8C9-C03F-47D3-B401-E77609ED31DB}"/>
              </a:ext>
            </a:extLst>
          </p:cNvPr>
          <p:cNvSpPr>
            <a:spLocks noGrp="1"/>
          </p:cNvSpPr>
          <p:nvPr>
            <p:ph type="body" sz="quarter" idx="13"/>
          </p:nvPr>
        </p:nvSpPr>
        <p:spPr>
          <a:xfrm>
            <a:off x="527911" y="3699164"/>
            <a:ext cx="4028969" cy="512618"/>
          </a:xfrm>
        </p:spPr>
        <p:txBody>
          <a:bodyPr>
            <a:noAutofit/>
          </a:bodyPr>
          <a:lstStyle/>
          <a:p>
            <a:r>
              <a:rPr lang="en-AU" sz="1200"/>
              <a:t>Matt Nelson</a:t>
            </a:r>
          </a:p>
          <a:p>
            <a:r>
              <a:rPr lang="en-AU" sz="1200"/>
              <a:t>Team Leader – Waste to Energy Sustainability Victoria</a:t>
            </a:r>
          </a:p>
          <a:p>
            <a:r>
              <a:rPr lang="en-AU" sz="1200"/>
              <a:t>26 October 2023</a:t>
            </a:r>
          </a:p>
        </p:txBody>
      </p:sp>
    </p:spTree>
    <p:extLst>
      <p:ext uri="{BB962C8B-B14F-4D97-AF65-F5344CB8AC3E}">
        <p14:creationId xmlns:p14="http://schemas.microsoft.com/office/powerpoint/2010/main" val="383475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307239" y="162000"/>
            <a:ext cx="7841893" cy="556490"/>
          </a:xfrm>
        </p:spPr>
        <p:txBody>
          <a:bodyPr>
            <a:normAutofit/>
          </a:bodyPr>
          <a:lstStyle/>
          <a:p>
            <a:r>
              <a:rPr lang="en-AU" sz="1800"/>
              <a:t>Act Now – Victorian Networking Event</a:t>
            </a:r>
            <a:endParaRPr lang="en-US" sz="1800"/>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2"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text</a:t>
            </a:r>
          </a:p>
        </p:txBody>
      </p:sp>
      <p:pic>
        <p:nvPicPr>
          <p:cNvPr id="2" name="Picture 1" descr="A poster for a workshop and network event&#10;&#10;Description automatically generated">
            <a:extLst>
              <a:ext uri="{FF2B5EF4-FFF2-40B4-BE49-F238E27FC236}">
                <a16:creationId xmlns:a16="http://schemas.microsoft.com/office/drawing/2014/main" id="{E5E9A928-15A0-C60E-D216-03B4A0240641}"/>
              </a:ext>
            </a:extLst>
          </p:cNvPr>
          <p:cNvPicPr>
            <a:picLocks noChangeAspect="1"/>
          </p:cNvPicPr>
          <p:nvPr/>
        </p:nvPicPr>
        <p:blipFill>
          <a:blip r:embed="rId3"/>
          <a:stretch>
            <a:fillRect/>
          </a:stretch>
        </p:blipFill>
        <p:spPr>
          <a:xfrm>
            <a:off x="459424" y="921327"/>
            <a:ext cx="4343547" cy="3841352"/>
          </a:xfrm>
          <a:prstGeom prst="rect">
            <a:avLst/>
          </a:prstGeom>
        </p:spPr>
      </p:pic>
      <p:sp>
        <p:nvSpPr>
          <p:cNvPr id="7" name="TextBox 6">
            <a:extLst>
              <a:ext uri="{FF2B5EF4-FFF2-40B4-BE49-F238E27FC236}">
                <a16:creationId xmlns:a16="http://schemas.microsoft.com/office/drawing/2014/main" id="{BC41E73F-AA8F-E3A2-5B83-8F79EF9204FA}"/>
              </a:ext>
            </a:extLst>
          </p:cNvPr>
          <p:cNvSpPr txBox="1"/>
          <p:nvPr/>
        </p:nvSpPr>
        <p:spPr>
          <a:xfrm>
            <a:off x="4672661" y="1325255"/>
            <a:ext cx="4658186" cy="2277547"/>
          </a:xfrm>
          <a:prstGeom prst="rect">
            <a:avLst/>
          </a:prstGeom>
          <a:noFill/>
        </p:spPr>
        <p:txBody>
          <a:bodyPr wrap="square">
            <a:spAutoFit/>
          </a:bodyPr>
          <a:lstStyle/>
          <a:p>
            <a:pPr algn="ctr"/>
            <a:r>
              <a:rPr lang="en-GB" sz="3600" b="0" i="0">
                <a:effectLst/>
              </a:rPr>
              <a:t>November 28, 2023</a:t>
            </a:r>
          </a:p>
          <a:p>
            <a:pPr algn="ctr"/>
            <a:endParaRPr lang="en-GB" sz="1600" b="0" i="0">
              <a:solidFill>
                <a:srgbClr val="374151"/>
              </a:solidFill>
              <a:effectLst/>
            </a:endParaRPr>
          </a:p>
          <a:p>
            <a:pPr algn="ctr"/>
            <a:r>
              <a:rPr lang="en-GB" sz="3000" b="0" i="0">
                <a:effectLst/>
              </a:rPr>
              <a:t>Technology Park, Federation University</a:t>
            </a:r>
          </a:p>
          <a:p>
            <a:pPr algn="ctr"/>
            <a:r>
              <a:rPr lang="en-GB" sz="3000"/>
              <a:t>Ballarat, Victoria</a:t>
            </a:r>
            <a:endParaRPr lang="en-GB" sz="3000" b="0" i="0">
              <a:effectLst/>
            </a:endParaRPr>
          </a:p>
        </p:txBody>
      </p:sp>
      <p:sp>
        <p:nvSpPr>
          <p:cNvPr id="10" name="TextBox 9">
            <a:extLst>
              <a:ext uri="{FF2B5EF4-FFF2-40B4-BE49-F238E27FC236}">
                <a16:creationId xmlns:a16="http://schemas.microsoft.com/office/drawing/2014/main" id="{B300C92C-669C-4432-57FA-DCE3B04551B8}"/>
              </a:ext>
            </a:extLst>
          </p:cNvPr>
          <p:cNvSpPr txBox="1"/>
          <p:nvPr/>
        </p:nvSpPr>
        <p:spPr>
          <a:xfrm>
            <a:off x="4920802" y="4077213"/>
            <a:ext cx="4161905" cy="338554"/>
          </a:xfrm>
          <a:prstGeom prst="rect">
            <a:avLst/>
          </a:prstGeom>
          <a:noFill/>
        </p:spPr>
        <p:txBody>
          <a:bodyPr wrap="square">
            <a:spAutoFit/>
          </a:bodyPr>
          <a:lstStyle/>
          <a:p>
            <a:r>
              <a:rPr lang="en-GB" sz="1600" b="1"/>
              <a:t>Executive_Officer@vicbioenergy.com.au</a:t>
            </a:r>
            <a:endParaRPr lang="en-AU" sz="1600" b="1"/>
          </a:p>
        </p:txBody>
      </p:sp>
    </p:spTree>
    <p:extLst>
      <p:ext uri="{BB962C8B-B14F-4D97-AF65-F5344CB8AC3E}">
        <p14:creationId xmlns:p14="http://schemas.microsoft.com/office/powerpoint/2010/main" val="15011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31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260690" y="162001"/>
            <a:ext cx="6744315" cy="556490"/>
          </a:xfrm>
        </p:spPr>
        <p:txBody>
          <a:bodyPr>
            <a:normAutofit/>
          </a:bodyPr>
          <a:lstStyle/>
          <a:p>
            <a:r>
              <a:rPr lang="en-AU"/>
              <a:t>The Panel</a:t>
            </a:r>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latin typeface="Arial" panose="020B0604020202020204"/>
              </a:rPr>
              <a:t>text</a:t>
            </a:r>
          </a:p>
        </p:txBody>
      </p:sp>
      <p:pic>
        <p:nvPicPr>
          <p:cNvPr id="6" name="Picture 5">
            <a:extLst>
              <a:ext uri="{FF2B5EF4-FFF2-40B4-BE49-F238E27FC236}">
                <a16:creationId xmlns:a16="http://schemas.microsoft.com/office/drawing/2014/main" id="{E7B3D0D6-2316-F821-CE36-AB1EA722DE13}"/>
              </a:ext>
            </a:extLst>
          </p:cNvPr>
          <p:cNvPicPr>
            <a:picLocks noChangeAspect="1"/>
          </p:cNvPicPr>
          <p:nvPr/>
        </p:nvPicPr>
        <p:blipFill>
          <a:blip r:embed="rId3"/>
          <a:stretch>
            <a:fillRect/>
          </a:stretch>
        </p:blipFill>
        <p:spPr>
          <a:xfrm>
            <a:off x="5339395" y="1157139"/>
            <a:ext cx="1781175" cy="1695450"/>
          </a:xfrm>
          <a:prstGeom prst="rect">
            <a:avLst/>
          </a:prstGeom>
        </p:spPr>
      </p:pic>
      <p:pic>
        <p:nvPicPr>
          <p:cNvPr id="8" name="Picture 7">
            <a:extLst>
              <a:ext uri="{FF2B5EF4-FFF2-40B4-BE49-F238E27FC236}">
                <a16:creationId xmlns:a16="http://schemas.microsoft.com/office/drawing/2014/main" id="{2296C94B-EB43-A4E5-0C45-E9004261C779}"/>
              </a:ext>
            </a:extLst>
          </p:cNvPr>
          <p:cNvPicPr>
            <a:picLocks noChangeAspect="1"/>
          </p:cNvPicPr>
          <p:nvPr/>
        </p:nvPicPr>
        <p:blipFill rotWithShape="1">
          <a:blip r:embed="rId4"/>
          <a:srcRect l="-4999" r="-1"/>
          <a:stretch/>
        </p:blipFill>
        <p:spPr>
          <a:xfrm>
            <a:off x="-171874" y="1200151"/>
            <a:ext cx="1981200" cy="1666875"/>
          </a:xfrm>
          <a:prstGeom prst="rect">
            <a:avLst/>
          </a:prstGeom>
        </p:spPr>
      </p:pic>
      <p:pic>
        <p:nvPicPr>
          <p:cNvPr id="10" name="Picture 9">
            <a:extLst>
              <a:ext uri="{FF2B5EF4-FFF2-40B4-BE49-F238E27FC236}">
                <a16:creationId xmlns:a16="http://schemas.microsoft.com/office/drawing/2014/main" id="{B3D1A93F-FF20-7602-A503-97BF580F8DAA}"/>
              </a:ext>
            </a:extLst>
          </p:cNvPr>
          <p:cNvPicPr>
            <a:picLocks noChangeAspect="1"/>
          </p:cNvPicPr>
          <p:nvPr/>
        </p:nvPicPr>
        <p:blipFill>
          <a:blip r:embed="rId5"/>
          <a:stretch>
            <a:fillRect/>
          </a:stretch>
        </p:blipFill>
        <p:spPr>
          <a:xfrm>
            <a:off x="1760721" y="1090464"/>
            <a:ext cx="1809750" cy="1762125"/>
          </a:xfrm>
          <a:prstGeom prst="rect">
            <a:avLst/>
          </a:prstGeom>
        </p:spPr>
      </p:pic>
      <p:pic>
        <p:nvPicPr>
          <p:cNvPr id="13" name="Picture 12">
            <a:extLst>
              <a:ext uri="{FF2B5EF4-FFF2-40B4-BE49-F238E27FC236}">
                <a16:creationId xmlns:a16="http://schemas.microsoft.com/office/drawing/2014/main" id="{04417EC3-2A66-D798-78EE-495A4DA68EA1}"/>
              </a:ext>
            </a:extLst>
          </p:cNvPr>
          <p:cNvPicPr>
            <a:picLocks noChangeAspect="1"/>
          </p:cNvPicPr>
          <p:nvPr/>
        </p:nvPicPr>
        <p:blipFill>
          <a:blip r:embed="rId6"/>
          <a:stretch>
            <a:fillRect/>
          </a:stretch>
        </p:blipFill>
        <p:spPr>
          <a:xfrm>
            <a:off x="3506572" y="1114426"/>
            <a:ext cx="1866900" cy="1752600"/>
          </a:xfrm>
          <a:prstGeom prst="rect">
            <a:avLst/>
          </a:prstGeom>
        </p:spPr>
      </p:pic>
      <p:pic>
        <p:nvPicPr>
          <p:cNvPr id="15" name="Picture 14">
            <a:extLst>
              <a:ext uri="{FF2B5EF4-FFF2-40B4-BE49-F238E27FC236}">
                <a16:creationId xmlns:a16="http://schemas.microsoft.com/office/drawing/2014/main" id="{C19E673B-645D-E452-7A7C-6D55148511B2}"/>
              </a:ext>
            </a:extLst>
          </p:cNvPr>
          <p:cNvPicPr>
            <a:picLocks noChangeAspect="1"/>
          </p:cNvPicPr>
          <p:nvPr/>
        </p:nvPicPr>
        <p:blipFill>
          <a:blip r:embed="rId7"/>
          <a:stretch>
            <a:fillRect/>
          </a:stretch>
        </p:blipFill>
        <p:spPr>
          <a:xfrm>
            <a:off x="7070718" y="1166813"/>
            <a:ext cx="1847850" cy="1647825"/>
          </a:xfrm>
          <a:prstGeom prst="rect">
            <a:avLst/>
          </a:prstGeom>
        </p:spPr>
      </p:pic>
      <p:sp>
        <p:nvSpPr>
          <p:cNvPr id="17" name="TextBox 16">
            <a:extLst>
              <a:ext uri="{FF2B5EF4-FFF2-40B4-BE49-F238E27FC236}">
                <a16:creationId xmlns:a16="http://schemas.microsoft.com/office/drawing/2014/main" id="{2B6FFF54-35AF-9893-173A-E3A800A7BED8}"/>
              </a:ext>
            </a:extLst>
          </p:cNvPr>
          <p:cNvSpPr txBox="1"/>
          <p:nvPr/>
        </p:nvSpPr>
        <p:spPr>
          <a:xfrm>
            <a:off x="65617" y="3020019"/>
            <a:ext cx="1882367" cy="1077218"/>
          </a:xfrm>
          <a:prstGeom prst="rect">
            <a:avLst/>
          </a:prstGeom>
          <a:noFill/>
        </p:spPr>
        <p:txBody>
          <a:bodyPr wrap="square">
            <a:spAutoFit/>
          </a:bodyPr>
          <a:lstStyle/>
          <a:p>
            <a:pPr algn="l"/>
            <a:r>
              <a:rPr lang="en-AU" sz="1600" b="1" i="0">
                <a:solidFill>
                  <a:srgbClr val="333333"/>
                </a:solidFill>
                <a:effectLst/>
              </a:rPr>
              <a:t>Tiana Nairn</a:t>
            </a:r>
          </a:p>
          <a:p>
            <a:pPr algn="l"/>
            <a:r>
              <a:rPr lang="en-AU" sz="1600" i="0">
                <a:solidFill>
                  <a:srgbClr val="333333"/>
                </a:solidFill>
                <a:effectLst/>
              </a:rPr>
              <a:t>Group Manager Policy, </a:t>
            </a:r>
          </a:p>
          <a:p>
            <a:pPr algn="l"/>
            <a:r>
              <a:rPr lang="en-AU" sz="1600" b="1" i="0">
                <a:solidFill>
                  <a:srgbClr val="333333"/>
                </a:solidFill>
                <a:effectLst/>
              </a:rPr>
              <a:t>LMS Energy</a:t>
            </a:r>
          </a:p>
        </p:txBody>
      </p:sp>
      <p:sp>
        <p:nvSpPr>
          <p:cNvPr id="20" name="TextBox 19">
            <a:extLst>
              <a:ext uri="{FF2B5EF4-FFF2-40B4-BE49-F238E27FC236}">
                <a16:creationId xmlns:a16="http://schemas.microsoft.com/office/drawing/2014/main" id="{76AA277F-EADC-538A-E0F7-245AE6F4C441}"/>
              </a:ext>
            </a:extLst>
          </p:cNvPr>
          <p:cNvSpPr txBox="1"/>
          <p:nvPr/>
        </p:nvSpPr>
        <p:spPr>
          <a:xfrm>
            <a:off x="1762836" y="2772690"/>
            <a:ext cx="1981200" cy="1569660"/>
          </a:xfrm>
          <a:prstGeom prst="rect">
            <a:avLst/>
          </a:prstGeom>
          <a:noFill/>
        </p:spPr>
        <p:txBody>
          <a:bodyPr wrap="square">
            <a:spAutoFit/>
          </a:bodyPr>
          <a:lstStyle/>
          <a:p>
            <a:pPr algn="l"/>
            <a:br>
              <a:rPr lang="en-AU" sz="1600" i="0">
                <a:solidFill>
                  <a:srgbClr val="333333"/>
                </a:solidFill>
                <a:effectLst/>
              </a:rPr>
            </a:br>
            <a:r>
              <a:rPr lang="en-AU" sz="1600" b="1" i="0">
                <a:solidFill>
                  <a:srgbClr val="333333"/>
                </a:solidFill>
                <a:effectLst/>
              </a:rPr>
              <a:t>Ragini Prasad</a:t>
            </a:r>
          </a:p>
          <a:p>
            <a:pPr algn="l"/>
            <a:r>
              <a:rPr lang="en-AU" sz="1600" i="0">
                <a:solidFill>
                  <a:srgbClr val="333333"/>
                </a:solidFill>
                <a:effectLst/>
              </a:rPr>
              <a:t>Executive Officer, </a:t>
            </a:r>
            <a:r>
              <a:rPr lang="en-AU" sz="1600" b="1" i="0">
                <a:solidFill>
                  <a:srgbClr val="333333"/>
                </a:solidFill>
                <a:effectLst/>
              </a:rPr>
              <a:t>Victorian Bioenergy Network</a:t>
            </a:r>
          </a:p>
        </p:txBody>
      </p:sp>
      <p:sp>
        <p:nvSpPr>
          <p:cNvPr id="22" name="TextBox 21">
            <a:extLst>
              <a:ext uri="{FF2B5EF4-FFF2-40B4-BE49-F238E27FC236}">
                <a16:creationId xmlns:a16="http://schemas.microsoft.com/office/drawing/2014/main" id="{C225F951-62EB-BCC2-2A91-6FD2BDC95164}"/>
              </a:ext>
            </a:extLst>
          </p:cNvPr>
          <p:cNvSpPr txBox="1"/>
          <p:nvPr/>
        </p:nvSpPr>
        <p:spPr>
          <a:xfrm>
            <a:off x="5330609" y="3020019"/>
            <a:ext cx="1981200" cy="830997"/>
          </a:xfrm>
          <a:prstGeom prst="rect">
            <a:avLst/>
          </a:prstGeom>
          <a:noFill/>
        </p:spPr>
        <p:txBody>
          <a:bodyPr wrap="square">
            <a:spAutoFit/>
          </a:bodyPr>
          <a:lstStyle/>
          <a:p>
            <a:pPr algn="l"/>
            <a:r>
              <a:rPr lang="en-AU" sz="1600" b="1" i="0">
                <a:solidFill>
                  <a:srgbClr val="333333"/>
                </a:solidFill>
                <a:effectLst/>
              </a:rPr>
              <a:t>Jill Riseley</a:t>
            </a:r>
          </a:p>
          <a:p>
            <a:pPr algn="l"/>
            <a:r>
              <a:rPr lang="en-AU" sz="1600" i="0">
                <a:solidFill>
                  <a:srgbClr val="333333"/>
                </a:solidFill>
                <a:effectLst/>
              </a:rPr>
              <a:t>Executive Director, </a:t>
            </a:r>
            <a:r>
              <a:rPr lang="en-AU" sz="1600" b="1" i="0">
                <a:solidFill>
                  <a:srgbClr val="333333"/>
                </a:solidFill>
                <a:effectLst/>
              </a:rPr>
              <a:t>Deloitte</a:t>
            </a:r>
          </a:p>
        </p:txBody>
      </p:sp>
      <p:sp>
        <p:nvSpPr>
          <p:cNvPr id="24" name="TextBox 23">
            <a:extLst>
              <a:ext uri="{FF2B5EF4-FFF2-40B4-BE49-F238E27FC236}">
                <a16:creationId xmlns:a16="http://schemas.microsoft.com/office/drawing/2014/main" id="{8F5726C5-9A76-6E84-8A71-3F3CA2A79373}"/>
              </a:ext>
            </a:extLst>
          </p:cNvPr>
          <p:cNvSpPr txBox="1"/>
          <p:nvPr/>
        </p:nvSpPr>
        <p:spPr>
          <a:xfrm>
            <a:off x="3521031" y="3020019"/>
            <a:ext cx="2064218" cy="830997"/>
          </a:xfrm>
          <a:prstGeom prst="rect">
            <a:avLst/>
          </a:prstGeom>
          <a:noFill/>
        </p:spPr>
        <p:txBody>
          <a:bodyPr wrap="square">
            <a:spAutoFit/>
          </a:bodyPr>
          <a:lstStyle/>
          <a:p>
            <a:pPr algn="l"/>
            <a:r>
              <a:rPr lang="en-AU" sz="1600" b="1" i="0">
                <a:solidFill>
                  <a:srgbClr val="333333"/>
                </a:solidFill>
                <a:effectLst/>
              </a:rPr>
              <a:t>Michael Renehan</a:t>
            </a:r>
          </a:p>
          <a:p>
            <a:pPr algn="l"/>
            <a:r>
              <a:rPr lang="en-AU" sz="1600" i="0">
                <a:solidFill>
                  <a:srgbClr val="333333"/>
                </a:solidFill>
                <a:effectLst/>
              </a:rPr>
              <a:t>CEO, </a:t>
            </a:r>
            <a:r>
              <a:rPr lang="en-AU" sz="1600" b="1" i="0">
                <a:solidFill>
                  <a:srgbClr val="333333"/>
                </a:solidFill>
                <a:effectLst/>
              </a:rPr>
              <a:t>Gaia EnviroTech</a:t>
            </a:r>
          </a:p>
        </p:txBody>
      </p:sp>
      <p:sp>
        <p:nvSpPr>
          <p:cNvPr id="26" name="TextBox 25">
            <a:extLst>
              <a:ext uri="{FF2B5EF4-FFF2-40B4-BE49-F238E27FC236}">
                <a16:creationId xmlns:a16="http://schemas.microsoft.com/office/drawing/2014/main" id="{30F5B3F5-F4B5-D16A-DC22-391BCB127AA8}"/>
              </a:ext>
            </a:extLst>
          </p:cNvPr>
          <p:cNvSpPr txBox="1"/>
          <p:nvPr/>
        </p:nvSpPr>
        <p:spPr>
          <a:xfrm>
            <a:off x="7171822" y="3020019"/>
            <a:ext cx="2244511" cy="1077218"/>
          </a:xfrm>
          <a:prstGeom prst="rect">
            <a:avLst/>
          </a:prstGeom>
          <a:noFill/>
        </p:spPr>
        <p:txBody>
          <a:bodyPr wrap="square">
            <a:spAutoFit/>
          </a:bodyPr>
          <a:lstStyle/>
          <a:p>
            <a:pPr algn="l"/>
            <a:r>
              <a:rPr lang="en-AU" sz="1600" b="1" i="0">
                <a:solidFill>
                  <a:srgbClr val="333333"/>
                </a:solidFill>
                <a:effectLst/>
              </a:rPr>
              <a:t>Stephanie Salinas</a:t>
            </a:r>
          </a:p>
          <a:p>
            <a:pPr algn="l"/>
            <a:r>
              <a:rPr lang="en-AU" sz="1600" i="0">
                <a:solidFill>
                  <a:srgbClr val="333333"/>
                </a:solidFill>
                <a:effectLst/>
              </a:rPr>
              <a:t>Manager Waste to Energy Services, </a:t>
            </a:r>
            <a:r>
              <a:rPr lang="en-AU" sz="1600" b="1" i="0">
                <a:solidFill>
                  <a:srgbClr val="333333"/>
                </a:solidFill>
                <a:effectLst/>
              </a:rPr>
              <a:t>Yarra Valley Water</a:t>
            </a:r>
          </a:p>
        </p:txBody>
      </p:sp>
    </p:spTree>
    <p:extLst>
      <p:ext uri="{BB962C8B-B14F-4D97-AF65-F5344CB8AC3E}">
        <p14:creationId xmlns:p14="http://schemas.microsoft.com/office/powerpoint/2010/main" val="135501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353C2-7F23-62C6-9C94-D0BD697CA92D}"/>
              </a:ext>
            </a:extLst>
          </p:cNvPr>
          <p:cNvSpPr>
            <a:spLocks noGrp="1"/>
          </p:cNvSpPr>
          <p:nvPr>
            <p:ph type="title"/>
          </p:nvPr>
        </p:nvSpPr>
        <p:spPr>
          <a:xfrm>
            <a:off x="116964" y="155073"/>
            <a:ext cx="6744315" cy="556490"/>
          </a:xfrm>
        </p:spPr>
        <p:txBody>
          <a:bodyPr>
            <a:normAutofit/>
          </a:bodyPr>
          <a:lstStyle/>
          <a:p>
            <a:r>
              <a:rPr lang="en-AU"/>
              <a:t>The Time For Bioenergy Is NOW </a:t>
            </a:r>
          </a:p>
        </p:txBody>
      </p:sp>
      <p:sp>
        <p:nvSpPr>
          <p:cNvPr id="4" name="TextBox 3">
            <a:extLst>
              <a:ext uri="{FF2B5EF4-FFF2-40B4-BE49-F238E27FC236}">
                <a16:creationId xmlns:a16="http://schemas.microsoft.com/office/drawing/2014/main" id="{92695A7F-81CD-B4D7-EBD4-2EEC5DFB34E9}"/>
              </a:ext>
            </a:extLst>
          </p:cNvPr>
          <p:cNvSpPr txBox="1"/>
          <p:nvPr/>
        </p:nvSpPr>
        <p:spPr>
          <a:xfrm>
            <a:off x="105477" y="3664988"/>
            <a:ext cx="8933046" cy="1323439"/>
          </a:xfrm>
          <a:prstGeom prst="rect">
            <a:avLst/>
          </a:prstGeom>
          <a:noFill/>
        </p:spPr>
        <p:txBody>
          <a:bodyPr wrap="square">
            <a:spAutoFit/>
          </a:bodyPr>
          <a:lstStyle/>
          <a:p>
            <a:r>
              <a:rPr lang="en-AU" sz="1600" b="0" i="0">
                <a:solidFill>
                  <a:srgbClr val="393745"/>
                </a:solidFill>
                <a:effectLst/>
              </a:rPr>
              <a:t>“We are at a crossroads. The decisions we make now can secure a liveable future. We have the tools and know-how required to limit warming. I am encouraged by climate action being taken in many countries. There are policies, regulations and market instruments that are proving effective.  If these are scaled up and applied more widely and equitably, they can support deep emissions reductions and stimulate innovation.” –Former IPCC Chair </a:t>
            </a:r>
            <a:r>
              <a:rPr lang="en-AU" sz="1600" b="0" i="0" err="1">
                <a:solidFill>
                  <a:srgbClr val="393745"/>
                </a:solidFill>
                <a:effectLst/>
              </a:rPr>
              <a:t>Hoesung</a:t>
            </a:r>
            <a:r>
              <a:rPr lang="en-AU" sz="1600" b="0" i="0">
                <a:solidFill>
                  <a:srgbClr val="393745"/>
                </a:solidFill>
                <a:effectLst/>
              </a:rPr>
              <a:t> Lee</a:t>
            </a:r>
            <a:endParaRPr lang="en-AU" sz="1600"/>
          </a:p>
        </p:txBody>
      </p:sp>
      <p:pic>
        <p:nvPicPr>
          <p:cNvPr id="6" name="Picture 5">
            <a:extLst>
              <a:ext uri="{FF2B5EF4-FFF2-40B4-BE49-F238E27FC236}">
                <a16:creationId xmlns:a16="http://schemas.microsoft.com/office/drawing/2014/main" id="{59487F48-974B-B7A9-7D6F-7528FCEBD249}"/>
              </a:ext>
            </a:extLst>
          </p:cNvPr>
          <p:cNvPicPr>
            <a:picLocks noChangeAspect="1"/>
          </p:cNvPicPr>
          <p:nvPr/>
        </p:nvPicPr>
        <p:blipFill rotWithShape="1">
          <a:blip r:embed="rId3"/>
          <a:srcRect l="2805" t="4882" r="2805" b="3027"/>
          <a:stretch/>
        </p:blipFill>
        <p:spPr>
          <a:xfrm>
            <a:off x="54368" y="821783"/>
            <a:ext cx="2135765" cy="2843205"/>
          </a:xfrm>
          <a:prstGeom prst="rect">
            <a:avLst/>
          </a:prstGeom>
        </p:spPr>
      </p:pic>
      <p:pic>
        <p:nvPicPr>
          <p:cNvPr id="7" name="Picture 6">
            <a:hlinkClick r:id="rId4"/>
            <a:extLst>
              <a:ext uri="{FF2B5EF4-FFF2-40B4-BE49-F238E27FC236}">
                <a16:creationId xmlns:a16="http://schemas.microsoft.com/office/drawing/2014/main" id="{D0B51193-226A-CA02-10EF-278BB81769A3}"/>
              </a:ext>
            </a:extLst>
          </p:cNvPr>
          <p:cNvPicPr>
            <a:picLocks noChangeAspect="1"/>
          </p:cNvPicPr>
          <p:nvPr/>
        </p:nvPicPr>
        <p:blipFill>
          <a:blip r:embed="rId5"/>
          <a:stretch>
            <a:fillRect/>
          </a:stretch>
        </p:blipFill>
        <p:spPr>
          <a:xfrm>
            <a:off x="2498984" y="821783"/>
            <a:ext cx="1963055" cy="2825233"/>
          </a:xfrm>
          <a:prstGeom prst="rect">
            <a:avLst/>
          </a:prstGeom>
        </p:spPr>
      </p:pic>
      <p:pic>
        <p:nvPicPr>
          <p:cNvPr id="9" name="Picture 8">
            <a:extLst>
              <a:ext uri="{FF2B5EF4-FFF2-40B4-BE49-F238E27FC236}">
                <a16:creationId xmlns:a16="http://schemas.microsoft.com/office/drawing/2014/main" id="{A61195AB-C210-BBB6-0688-AFE6C00D4F4C}"/>
              </a:ext>
            </a:extLst>
          </p:cNvPr>
          <p:cNvPicPr>
            <a:picLocks noChangeAspect="1"/>
          </p:cNvPicPr>
          <p:nvPr/>
        </p:nvPicPr>
        <p:blipFill>
          <a:blip r:embed="rId6"/>
          <a:stretch>
            <a:fillRect/>
          </a:stretch>
        </p:blipFill>
        <p:spPr>
          <a:xfrm>
            <a:off x="6927745" y="816847"/>
            <a:ext cx="2053628" cy="2853076"/>
          </a:xfrm>
          <a:prstGeom prst="rect">
            <a:avLst/>
          </a:prstGeom>
        </p:spPr>
      </p:pic>
      <p:pic>
        <p:nvPicPr>
          <p:cNvPr id="10" name="Picture 9">
            <a:extLst>
              <a:ext uri="{FF2B5EF4-FFF2-40B4-BE49-F238E27FC236}">
                <a16:creationId xmlns:a16="http://schemas.microsoft.com/office/drawing/2014/main" id="{2C2AE46E-A7D8-66C0-8D55-6B59FF9C2335}"/>
              </a:ext>
            </a:extLst>
          </p:cNvPr>
          <p:cNvPicPr>
            <a:picLocks noChangeAspect="1"/>
          </p:cNvPicPr>
          <p:nvPr/>
        </p:nvPicPr>
        <p:blipFill>
          <a:blip r:embed="rId7"/>
          <a:stretch>
            <a:fillRect/>
          </a:stretch>
        </p:blipFill>
        <p:spPr>
          <a:xfrm>
            <a:off x="4712989" y="821783"/>
            <a:ext cx="2014164" cy="2863786"/>
          </a:xfrm>
          <a:prstGeom prst="rect">
            <a:avLst/>
          </a:prstGeom>
        </p:spPr>
      </p:pic>
    </p:spTree>
    <p:extLst>
      <p:ext uri="{BB962C8B-B14F-4D97-AF65-F5344CB8AC3E}">
        <p14:creationId xmlns:p14="http://schemas.microsoft.com/office/powerpoint/2010/main" val="421993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260690" y="162001"/>
            <a:ext cx="6744315" cy="556490"/>
          </a:xfrm>
        </p:spPr>
        <p:txBody>
          <a:bodyPr>
            <a:normAutofit/>
          </a:bodyPr>
          <a:lstStyle/>
          <a:p>
            <a:r>
              <a:rPr lang="en-AU">
                <a:latin typeface="+mn-lt"/>
              </a:rPr>
              <a:t>Victorian Government Bioenergy Support </a:t>
            </a:r>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rPr>
              <a:t>text</a:t>
            </a:r>
          </a:p>
        </p:txBody>
      </p:sp>
      <p:pic>
        <p:nvPicPr>
          <p:cNvPr id="1026" name="Picture 2" descr="Globe of Victoria">
            <a:extLst>
              <a:ext uri="{FF2B5EF4-FFF2-40B4-BE49-F238E27FC236}">
                <a16:creationId xmlns:a16="http://schemas.microsoft.com/office/drawing/2014/main" id="{D29A3131-AEF5-3E4A-56D6-4CDD29EF8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172" y="1007279"/>
            <a:ext cx="1588057" cy="224835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hlinkClick r:id="rId4"/>
            <a:extLst>
              <a:ext uri="{FF2B5EF4-FFF2-40B4-BE49-F238E27FC236}">
                <a16:creationId xmlns:a16="http://schemas.microsoft.com/office/drawing/2014/main" id="{2E7EEB9A-668B-42F3-B6A6-63DEC7D7D94E}"/>
              </a:ext>
            </a:extLst>
          </p:cNvPr>
          <p:cNvPicPr>
            <a:picLocks noChangeAspect="1"/>
          </p:cNvPicPr>
          <p:nvPr/>
        </p:nvPicPr>
        <p:blipFill>
          <a:blip r:embed="rId5"/>
          <a:stretch>
            <a:fillRect/>
          </a:stretch>
        </p:blipFill>
        <p:spPr bwMode="auto">
          <a:xfrm>
            <a:off x="179197" y="967505"/>
            <a:ext cx="1601144" cy="2248356"/>
          </a:xfrm>
          <a:prstGeom prst="rect">
            <a:avLst/>
          </a:prstGeom>
          <a:noFill/>
          <a:ln w="9525">
            <a:solidFill>
              <a:schemeClr val="bg2">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 descr="Diagram&#10;&#10;Description automatically generated with medium confidence">
            <a:extLst>
              <a:ext uri="{FF2B5EF4-FFF2-40B4-BE49-F238E27FC236}">
                <a16:creationId xmlns:a16="http://schemas.microsoft.com/office/drawing/2014/main" id="{3A3095F9-BF5F-1CC4-F742-6828EE9B4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232" y="3566607"/>
            <a:ext cx="573087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cord-breaking bioenergy investment in Victoria | Sustainability Victoria">
            <a:extLst>
              <a:ext uri="{FF2B5EF4-FFF2-40B4-BE49-F238E27FC236}">
                <a16:creationId xmlns:a16="http://schemas.microsoft.com/office/drawing/2014/main" id="{0DEFC16C-182C-0A23-7F1A-62BEF7D56B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4294" y="805767"/>
            <a:ext cx="4944752" cy="26611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A781A4-AEE4-4737-8EFF-FB5D8D4E96A2}"/>
              </a:ext>
            </a:extLst>
          </p:cNvPr>
          <p:cNvSpPr txBox="1"/>
          <p:nvPr/>
        </p:nvSpPr>
        <p:spPr>
          <a:xfrm>
            <a:off x="2565591" y="1112875"/>
            <a:ext cx="4198585" cy="461665"/>
          </a:xfrm>
          <a:prstGeom prst="rect">
            <a:avLst/>
          </a:prstGeom>
          <a:noFill/>
        </p:spPr>
        <p:txBody>
          <a:bodyPr wrap="square" rtlCol="0">
            <a:spAutoFit/>
          </a:bodyPr>
          <a:lstStyle/>
          <a:p>
            <a:r>
              <a:rPr lang="en-AU" sz="2400" b="1">
                <a:solidFill>
                  <a:srgbClr val="FFFF00"/>
                </a:solidFill>
              </a:rPr>
              <a:t>$10 million Bioenergy Fund</a:t>
            </a:r>
          </a:p>
        </p:txBody>
      </p:sp>
    </p:spTree>
    <p:extLst>
      <p:ext uri="{BB962C8B-B14F-4D97-AF65-F5344CB8AC3E}">
        <p14:creationId xmlns:p14="http://schemas.microsoft.com/office/powerpoint/2010/main" val="382170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260690" y="162001"/>
            <a:ext cx="6744315" cy="556490"/>
          </a:xfrm>
        </p:spPr>
        <p:txBody>
          <a:bodyPr>
            <a:normAutofit/>
          </a:bodyPr>
          <a:lstStyle/>
          <a:p>
            <a:endParaRPr lang="en-AU"/>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latin typeface="Arial" panose="020B0604020202020204"/>
              </a:rPr>
              <a:t>text</a:t>
            </a:r>
          </a:p>
        </p:txBody>
      </p:sp>
      <p:pic>
        <p:nvPicPr>
          <p:cNvPr id="18" name="Content Placeholder 4">
            <a:extLst>
              <a:ext uri="{FF2B5EF4-FFF2-40B4-BE49-F238E27FC236}">
                <a16:creationId xmlns:a16="http://schemas.microsoft.com/office/drawing/2014/main" id="{C5B427B5-EFE9-16A8-7BE4-926A9AF85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008" y="868565"/>
            <a:ext cx="5289312" cy="3947132"/>
          </a:xfrm>
          <a:prstGeom prst="rect">
            <a:avLst/>
          </a:prstGeom>
        </p:spPr>
      </p:pic>
      <p:sp>
        <p:nvSpPr>
          <p:cNvPr id="7" name="TextBox 6">
            <a:extLst>
              <a:ext uri="{FF2B5EF4-FFF2-40B4-BE49-F238E27FC236}">
                <a16:creationId xmlns:a16="http://schemas.microsoft.com/office/drawing/2014/main" id="{69ED4FB1-9029-DCE3-4D3C-F32D3150DD42}"/>
              </a:ext>
            </a:extLst>
          </p:cNvPr>
          <p:cNvSpPr txBox="1"/>
          <p:nvPr/>
        </p:nvSpPr>
        <p:spPr>
          <a:xfrm>
            <a:off x="153785" y="1883902"/>
            <a:ext cx="3693328" cy="1569660"/>
          </a:xfrm>
          <a:prstGeom prst="rect">
            <a:avLst/>
          </a:prstGeom>
          <a:noFill/>
        </p:spPr>
        <p:txBody>
          <a:bodyPr wrap="square">
            <a:spAutoFit/>
          </a:bodyPr>
          <a:lstStyle/>
          <a:p>
            <a:r>
              <a:rPr lang="en-AU" sz="3200">
                <a:effectLst/>
                <a:latin typeface="Arial" panose="020B0604020202020204" pitchFamily="34" charset="0"/>
                <a:ea typeface="Calibri" panose="020F0502020204030204" pitchFamily="34" charset="0"/>
                <a:cs typeface="Arial" panose="020B0604020202020204" pitchFamily="34" charset="0"/>
              </a:rPr>
              <a:t>What is the role of </a:t>
            </a:r>
            <a:r>
              <a:rPr lang="en-AU" sz="3200">
                <a:latin typeface="Arial" panose="020B0604020202020204" pitchFamily="34" charset="0"/>
                <a:ea typeface="Calibri" panose="020F0502020204030204" pitchFamily="34" charset="0"/>
                <a:cs typeface="Arial" panose="020B0604020202020204" pitchFamily="34" charset="0"/>
              </a:rPr>
              <a:t>B</a:t>
            </a:r>
            <a:r>
              <a:rPr lang="en-AU" sz="3200">
                <a:effectLst/>
                <a:latin typeface="Arial" panose="020B0604020202020204" pitchFamily="34" charset="0"/>
                <a:ea typeface="Calibri" panose="020F0502020204030204" pitchFamily="34" charset="0"/>
                <a:cs typeface="Arial" panose="020B0604020202020204" pitchFamily="34" charset="0"/>
              </a:rPr>
              <a:t>ioenergy in the Circular </a:t>
            </a:r>
            <a:r>
              <a:rPr lang="en-AU" sz="3200">
                <a:latin typeface="Arial" panose="020B0604020202020204" pitchFamily="34" charset="0"/>
                <a:ea typeface="Calibri" panose="020F0502020204030204" pitchFamily="34" charset="0"/>
                <a:cs typeface="Arial" panose="020B0604020202020204" pitchFamily="34" charset="0"/>
              </a:rPr>
              <a:t>E</a:t>
            </a:r>
            <a:r>
              <a:rPr lang="en-AU" sz="3200">
                <a:effectLst/>
                <a:latin typeface="Arial" panose="020B0604020202020204" pitchFamily="34" charset="0"/>
                <a:ea typeface="Calibri" panose="020F0502020204030204" pitchFamily="34" charset="0"/>
                <a:cs typeface="Arial" panose="020B0604020202020204" pitchFamily="34" charset="0"/>
              </a:rPr>
              <a:t>conomy? </a:t>
            </a:r>
            <a:endParaRPr lang="en-AU"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22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260690" y="162001"/>
            <a:ext cx="6744315" cy="556490"/>
          </a:xfrm>
        </p:spPr>
        <p:txBody>
          <a:bodyPr>
            <a:normAutofit/>
          </a:bodyPr>
          <a:lstStyle/>
          <a:p>
            <a:endParaRPr lang="en-AU"/>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latin typeface="Arial" panose="020B0604020202020204"/>
              </a:rPr>
              <a:t>text</a:t>
            </a:r>
          </a:p>
        </p:txBody>
      </p:sp>
      <p:pic>
        <p:nvPicPr>
          <p:cNvPr id="5" name="Picture 4">
            <a:extLst>
              <a:ext uri="{FF2B5EF4-FFF2-40B4-BE49-F238E27FC236}">
                <a16:creationId xmlns:a16="http://schemas.microsoft.com/office/drawing/2014/main" id="{89740D36-4C07-A4B0-7C6B-03EE954FEF1D}"/>
              </a:ext>
            </a:extLst>
          </p:cNvPr>
          <p:cNvPicPr>
            <a:picLocks noChangeAspect="1"/>
          </p:cNvPicPr>
          <p:nvPr/>
        </p:nvPicPr>
        <p:blipFill rotWithShape="1">
          <a:blip r:embed="rId3"/>
          <a:srcRect t="7393"/>
          <a:stretch/>
        </p:blipFill>
        <p:spPr>
          <a:xfrm>
            <a:off x="38216" y="942109"/>
            <a:ext cx="5070584" cy="3664097"/>
          </a:xfrm>
          <a:prstGeom prst="rect">
            <a:avLst/>
          </a:prstGeom>
        </p:spPr>
      </p:pic>
      <p:sp>
        <p:nvSpPr>
          <p:cNvPr id="8" name="TextBox 7">
            <a:extLst>
              <a:ext uri="{FF2B5EF4-FFF2-40B4-BE49-F238E27FC236}">
                <a16:creationId xmlns:a16="http://schemas.microsoft.com/office/drawing/2014/main" id="{6B842F02-F242-1736-4907-77E4C300CD24}"/>
              </a:ext>
            </a:extLst>
          </p:cNvPr>
          <p:cNvSpPr txBox="1"/>
          <p:nvPr/>
        </p:nvSpPr>
        <p:spPr>
          <a:xfrm>
            <a:off x="320039" y="4486105"/>
            <a:ext cx="4572000" cy="400110"/>
          </a:xfrm>
          <a:prstGeom prst="rect">
            <a:avLst/>
          </a:prstGeom>
          <a:noFill/>
        </p:spPr>
        <p:txBody>
          <a:bodyPr wrap="square">
            <a:spAutoFit/>
          </a:bodyPr>
          <a:lstStyle/>
          <a:p>
            <a:r>
              <a:rPr lang="en-AU" sz="1000"/>
              <a:t>Regional breakdown of Victoria’s high recoverable biogas potential from anaerobic digestion</a:t>
            </a:r>
          </a:p>
        </p:txBody>
      </p:sp>
      <p:sp>
        <p:nvSpPr>
          <p:cNvPr id="7" name="TextBox 6">
            <a:extLst>
              <a:ext uri="{FF2B5EF4-FFF2-40B4-BE49-F238E27FC236}">
                <a16:creationId xmlns:a16="http://schemas.microsoft.com/office/drawing/2014/main" id="{69ED4FB1-9029-DCE3-4D3C-F32D3150DD42}"/>
              </a:ext>
            </a:extLst>
          </p:cNvPr>
          <p:cNvSpPr txBox="1"/>
          <p:nvPr/>
        </p:nvSpPr>
        <p:spPr>
          <a:xfrm>
            <a:off x="5148880" y="1686171"/>
            <a:ext cx="3995120" cy="2062103"/>
          </a:xfrm>
          <a:prstGeom prst="rect">
            <a:avLst/>
          </a:prstGeom>
          <a:noFill/>
        </p:spPr>
        <p:txBody>
          <a:bodyPr wrap="square">
            <a:spAutoFit/>
          </a:bodyPr>
          <a:lstStyle/>
          <a:p>
            <a:r>
              <a:rPr lang="en-AU" sz="3200">
                <a:effectLst/>
                <a:latin typeface="Arial" panose="020B0604020202020204" pitchFamily="34" charset="0"/>
                <a:ea typeface="Calibri" panose="020F0502020204030204" pitchFamily="34" charset="0"/>
                <a:cs typeface="Arial" panose="020B0604020202020204" pitchFamily="34" charset="0"/>
              </a:rPr>
              <a:t>Getting started – </a:t>
            </a:r>
          </a:p>
          <a:p>
            <a:r>
              <a:rPr lang="en-AU" sz="3200">
                <a:effectLst/>
                <a:latin typeface="Arial" panose="020B0604020202020204" pitchFamily="34" charset="0"/>
                <a:ea typeface="Calibri" panose="020F0502020204030204" pitchFamily="34" charset="0"/>
                <a:cs typeface="Arial" panose="020B0604020202020204" pitchFamily="34" charset="0"/>
              </a:rPr>
              <a:t>What’s needed to kick off a bioenergy project?</a:t>
            </a:r>
            <a:endParaRPr lang="en-AU"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36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260690" y="162001"/>
            <a:ext cx="6744315" cy="556490"/>
          </a:xfrm>
        </p:spPr>
        <p:txBody>
          <a:bodyPr>
            <a:normAutofit/>
          </a:bodyPr>
          <a:lstStyle/>
          <a:p>
            <a:endParaRPr lang="en-AU"/>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latin typeface="Arial" panose="020B0604020202020204"/>
              </a:rPr>
              <a:t>text</a:t>
            </a:r>
          </a:p>
        </p:txBody>
      </p:sp>
      <p:sp>
        <p:nvSpPr>
          <p:cNvPr id="7" name="TextBox 6">
            <a:extLst>
              <a:ext uri="{FF2B5EF4-FFF2-40B4-BE49-F238E27FC236}">
                <a16:creationId xmlns:a16="http://schemas.microsoft.com/office/drawing/2014/main" id="{69ED4FB1-9029-DCE3-4D3C-F32D3150DD42}"/>
              </a:ext>
            </a:extLst>
          </p:cNvPr>
          <p:cNvSpPr txBox="1"/>
          <p:nvPr/>
        </p:nvSpPr>
        <p:spPr>
          <a:xfrm>
            <a:off x="55301" y="1449306"/>
            <a:ext cx="3995120" cy="2554545"/>
          </a:xfrm>
          <a:prstGeom prst="rect">
            <a:avLst/>
          </a:prstGeom>
          <a:noFill/>
        </p:spPr>
        <p:txBody>
          <a:bodyPr wrap="square">
            <a:spAutoFit/>
          </a:bodyPr>
          <a:lstStyle/>
          <a:p>
            <a:r>
              <a:rPr lang="en-AU" sz="3200">
                <a:effectLst/>
                <a:ea typeface="Calibri" panose="020F0502020204030204" pitchFamily="34" charset="0"/>
                <a:cs typeface="Times New Roman" panose="02020603050405020304" pitchFamily="18" charset="0"/>
              </a:rPr>
              <a:t>The systemic interventions needed to turn Victoria into a world class bioeconomy</a:t>
            </a:r>
            <a:endParaRPr lang="en-AU" sz="3200">
              <a:cs typeface="Arial" panose="020B0604020202020204" pitchFamily="34" charset="0"/>
            </a:endParaRPr>
          </a:p>
        </p:txBody>
      </p:sp>
      <p:pic>
        <p:nvPicPr>
          <p:cNvPr id="2" name="Picture 1">
            <a:extLst>
              <a:ext uri="{FF2B5EF4-FFF2-40B4-BE49-F238E27FC236}">
                <a16:creationId xmlns:a16="http://schemas.microsoft.com/office/drawing/2014/main" id="{3318D758-08EC-D2C2-C6BE-5FC9E0F4CED4}"/>
              </a:ext>
            </a:extLst>
          </p:cNvPr>
          <p:cNvPicPr>
            <a:picLocks noChangeAspect="1"/>
          </p:cNvPicPr>
          <p:nvPr/>
        </p:nvPicPr>
        <p:blipFill rotWithShape="1">
          <a:blip r:embed="rId3"/>
          <a:srcRect l="4347" t="2818" r="10944" b="20057"/>
          <a:stretch/>
        </p:blipFill>
        <p:spPr>
          <a:xfrm>
            <a:off x="3960482" y="1139649"/>
            <a:ext cx="5128215" cy="3235088"/>
          </a:xfrm>
          <a:prstGeom prst="rect">
            <a:avLst/>
          </a:prstGeom>
        </p:spPr>
      </p:pic>
      <p:sp>
        <p:nvSpPr>
          <p:cNvPr id="6" name="TextBox 5">
            <a:extLst>
              <a:ext uri="{FF2B5EF4-FFF2-40B4-BE49-F238E27FC236}">
                <a16:creationId xmlns:a16="http://schemas.microsoft.com/office/drawing/2014/main" id="{F2E535D8-AE25-9517-3755-E3C2854E25BE}"/>
              </a:ext>
            </a:extLst>
          </p:cNvPr>
          <p:cNvSpPr txBox="1"/>
          <p:nvPr/>
        </p:nvSpPr>
        <p:spPr>
          <a:xfrm>
            <a:off x="4187328" y="4463974"/>
            <a:ext cx="4674525" cy="400110"/>
          </a:xfrm>
          <a:prstGeom prst="rect">
            <a:avLst/>
          </a:prstGeom>
          <a:noFill/>
        </p:spPr>
        <p:txBody>
          <a:bodyPr wrap="square">
            <a:spAutoFit/>
          </a:bodyPr>
          <a:lstStyle/>
          <a:p>
            <a:r>
              <a:rPr lang="en-AU" sz="1000"/>
              <a:t>Evaluation of bioenergy supply per capita in the IEA Bioenergy member countries (Data source: IEA World Energy Balances and Renewables Info 2021)</a:t>
            </a:r>
          </a:p>
        </p:txBody>
      </p:sp>
    </p:spTree>
    <p:extLst>
      <p:ext uri="{BB962C8B-B14F-4D97-AF65-F5344CB8AC3E}">
        <p14:creationId xmlns:p14="http://schemas.microsoft.com/office/powerpoint/2010/main" val="223997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969818" y="1934730"/>
            <a:ext cx="7204364" cy="1274040"/>
          </a:xfrm>
        </p:spPr>
        <p:txBody>
          <a:bodyPr>
            <a:noAutofit/>
          </a:bodyPr>
          <a:lstStyle/>
          <a:p>
            <a:pPr algn="ctr"/>
            <a:r>
              <a:rPr lang="en-AU" sz="8000" dirty="0"/>
              <a:t>Audience Q/A</a:t>
            </a:r>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3"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AU">
                <a:solidFill>
                  <a:srgbClr val="FFFFFF"/>
                </a:solidFill>
                <a:latin typeface="Arial" panose="020B0604020202020204"/>
              </a:rPr>
              <a:t>text</a:t>
            </a:r>
          </a:p>
        </p:txBody>
      </p:sp>
    </p:spTree>
    <p:extLst>
      <p:ext uri="{BB962C8B-B14F-4D97-AF65-F5344CB8AC3E}">
        <p14:creationId xmlns:p14="http://schemas.microsoft.com/office/powerpoint/2010/main" val="267595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0809C-95AE-4661-AD9B-11E26006DEAF}"/>
              </a:ext>
            </a:extLst>
          </p:cNvPr>
          <p:cNvSpPr>
            <a:spLocks noGrp="1"/>
          </p:cNvSpPr>
          <p:nvPr>
            <p:ph type="title"/>
          </p:nvPr>
        </p:nvSpPr>
        <p:spPr>
          <a:xfrm>
            <a:off x="307239" y="162000"/>
            <a:ext cx="7841893" cy="556490"/>
          </a:xfrm>
        </p:spPr>
        <p:txBody>
          <a:bodyPr>
            <a:normAutofit/>
          </a:bodyPr>
          <a:lstStyle/>
          <a:p>
            <a:r>
              <a:rPr lang="en-AU" sz="1800"/>
              <a:t>Act Now – Become Part Of The Movement</a:t>
            </a:r>
            <a:endParaRPr lang="en-US" sz="1800"/>
          </a:p>
        </p:txBody>
      </p:sp>
      <p:sp>
        <p:nvSpPr>
          <p:cNvPr id="4" name="Content Placeholder 2">
            <a:extLst>
              <a:ext uri="{FF2B5EF4-FFF2-40B4-BE49-F238E27FC236}">
                <a16:creationId xmlns:a16="http://schemas.microsoft.com/office/drawing/2014/main" id="{8BBEDDA4-DAA2-4C3B-8BAD-12C75333D8E0}"/>
              </a:ext>
            </a:extLst>
          </p:cNvPr>
          <p:cNvSpPr txBox="1">
            <a:spLocks/>
          </p:cNvSpPr>
          <p:nvPr/>
        </p:nvSpPr>
        <p:spPr>
          <a:xfrm>
            <a:off x="781982" y="1200151"/>
            <a:ext cx="8041978" cy="3394472"/>
          </a:xfrm>
          <a:prstGeom prst="rect">
            <a:avLst/>
          </a:prstGeom>
        </p:spPr>
        <p:txBody>
          <a:bodyPr/>
          <a:lstStyle>
            <a:lvl1pPr marL="0" indent="0" algn="l" defTabSz="457200" rtl="0" eaLnBrk="1" latinLnBrk="0" hangingPunct="1">
              <a:spcBef>
                <a:spcPct val="20000"/>
              </a:spcBef>
              <a:buFontTx/>
              <a:buNone/>
              <a:defRPr sz="2000" kern="1200">
                <a:solidFill>
                  <a:schemeClr val="bg1"/>
                </a:solidFill>
                <a:latin typeface="+mn-lt"/>
                <a:ea typeface="+mn-ea"/>
                <a:cs typeface="+mn-cs"/>
              </a:defRPr>
            </a:lvl1pPr>
            <a:lvl2pPr marL="0" indent="216000" algn="l" defTabSz="457200" rtl="0" eaLnBrk="1" latinLnBrk="0" hangingPunct="1">
              <a:spcBef>
                <a:spcPct val="20000"/>
              </a:spcBef>
              <a:buFont typeface="Lucida Grande"/>
              <a:buChar char="»"/>
              <a:defRPr sz="2000" kern="1200">
                <a:solidFill>
                  <a:schemeClr val="bg1"/>
                </a:solidFill>
                <a:latin typeface="+mn-lt"/>
                <a:ea typeface="+mn-ea"/>
                <a:cs typeface="+mn-cs"/>
              </a:defRPr>
            </a:lvl2pPr>
            <a:lvl3pPr marL="784800" indent="-198000" algn="l" defTabSz="457200" rtl="0" eaLnBrk="1" latinLnBrk="0" hangingPunct="1">
              <a:spcBef>
                <a:spcPct val="20000"/>
              </a:spcBef>
              <a:buFont typeface="Lucida Grande"/>
              <a:buChar char="›"/>
              <a:defRPr sz="2000" kern="1200" baseline="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text</a:t>
            </a:r>
          </a:p>
        </p:txBody>
      </p:sp>
      <p:pic>
        <p:nvPicPr>
          <p:cNvPr id="23" name="Picture 22">
            <a:extLst>
              <a:ext uri="{FF2B5EF4-FFF2-40B4-BE49-F238E27FC236}">
                <a16:creationId xmlns:a16="http://schemas.microsoft.com/office/drawing/2014/main" id="{A76DAF7E-40E9-F0EB-29FA-AF9A74C06B9A}"/>
              </a:ext>
            </a:extLst>
          </p:cNvPr>
          <p:cNvPicPr>
            <a:picLocks noChangeAspect="1"/>
          </p:cNvPicPr>
          <p:nvPr/>
        </p:nvPicPr>
        <p:blipFill>
          <a:blip r:embed="rId3"/>
          <a:stretch>
            <a:fillRect/>
          </a:stretch>
        </p:blipFill>
        <p:spPr>
          <a:xfrm>
            <a:off x="858182" y="3249745"/>
            <a:ext cx="2811026" cy="943848"/>
          </a:xfrm>
          <a:prstGeom prst="rect">
            <a:avLst/>
          </a:prstGeom>
        </p:spPr>
      </p:pic>
      <p:pic>
        <p:nvPicPr>
          <p:cNvPr id="4100" name="Picture 4" descr="Clarke Energy Forges Powerful Alignment with Bioenergy Australia">
            <a:extLst>
              <a:ext uri="{FF2B5EF4-FFF2-40B4-BE49-F238E27FC236}">
                <a16:creationId xmlns:a16="http://schemas.microsoft.com/office/drawing/2014/main" id="{D1943BA5-64CF-50BC-B66F-C513B1234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676" y="3152865"/>
            <a:ext cx="3050165" cy="11376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ustainability victoria">
            <a:extLst>
              <a:ext uri="{FF2B5EF4-FFF2-40B4-BE49-F238E27FC236}">
                <a16:creationId xmlns:a16="http://schemas.microsoft.com/office/drawing/2014/main" id="{9CAC960D-E12B-26F1-22DD-FBA905203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150" y="1058694"/>
            <a:ext cx="3359700" cy="1513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4A4EBB-910E-ADD7-BCE0-0D2C8D5EB5F3}"/>
              </a:ext>
            </a:extLst>
          </p:cNvPr>
          <p:cNvSpPr txBox="1"/>
          <p:nvPr/>
        </p:nvSpPr>
        <p:spPr>
          <a:xfrm>
            <a:off x="307239" y="4320673"/>
            <a:ext cx="4161905" cy="338554"/>
          </a:xfrm>
          <a:prstGeom prst="rect">
            <a:avLst/>
          </a:prstGeom>
          <a:noFill/>
        </p:spPr>
        <p:txBody>
          <a:bodyPr wrap="square">
            <a:spAutoFit/>
          </a:bodyPr>
          <a:lstStyle/>
          <a:p>
            <a:r>
              <a:rPr lang="en-GB" sz="1600" b="1"/>
              <a:t>Executive_Officer@vicbioenergy.com.au</a:t>
            </a:r>
            <a:endParaRPr lang="en-AU" sz="1600" b="1"/>
          </a:p>
        </p:txBody>
      </p:sp>
      <p:sp>
        <p:nvSpPr>
          <p:cNvPr id="8" name="TextBox 7">
            <a:extLst>
              <a:ext uri="{FF2B5EF4-FFF2-40B4-BE49-F238E27FC236}">
                <a16:creationId xmlns:a16="http://schemas.microsoft.com/office/drawing/2014/main" id="{92F93296-3E5B-1F11-E5CB-F303F1AF0DB7}"/>
              </a:ext>
            </a:extLst>
          </p:cNvPr>
          <p:cNvSpPr txBox="1"/>
          <p:nvPr/>
        </p:nvSpPr>
        <p:spPr>
          <a:xfrm>
            <a:off x="5002317" y="4290473"/>
            <a:ext cx="3601355" cy="338554"/>
          </a:xfrm>
          <a:prstGeom prst="rect">
            <a:avLst/>
          </a:prstGeom>
          <a:noFill/>
        </p:spPr>
        <p:txBody>
          <a:bodyPr wrap="square">
            <a:spAutoFit/>
          </a:bodyPr>
          <a:lstStyle/>
          <a:p>
            <a:r>
              <a:rPr lang="en-GB" sz="1600" b="1"/>
              <a:t>Admin@bioenergyaustralia.org.au</a:t>
            </a:r>
            <a:endParaRPr lang="en-AU" sz="1600" b="1"/>
          </a:p>
        </p:txBody>
      </p:sp>
      <p:sp>
        <p:nvSpPr>
          <p:cNvPr id="9" name="TextBox 8">
            <a:extLst>
              <a:ext uri="{FF2B5EF4-FFF2-40B4-BE49-F238E27FC236}">
                <a16:creationId xmlns:a16="http://schemas.microsoft.com/office/drawing/2014/main" id="{E1AB0762-0969-8D5B-D77D-CF8997E12320}"/>
              </a:ext>
            </a:extLst>
          </p:cNvPr>
          <p:cNvSpPr txBox="1"/>
          <p:nvPr/>
        </p:nvSpPr>
        <p:spPr>
          <a:xfrm>
            <a:off x="2892150" y="2422069"/>
            <a:ext cx="3359700" cy="338554"/>
          </a:xfrm>
          <a:prstGeom prst="rect">
            <a:avLst/>
          </a:prstGeom>
          <a:noFill/>
        </p:spPr>
        <p:txBody>
          <a:bodyPr wrap="square">
            <a:spAutoFit/>
          </a:bodyPr>
          <a:lstStyle/>
          <a:p>
            <a:r>
              <a:rPr lang="en-GB" sz="1600" b="1"/>
              <a:t>Invest@sustainability.vic.gov.au</a:t>
            </a:r>
            <a:endParaRPr lang="en-AU" sz="1600" b="1"/>
          </a:p>
        </p:txBody>
      </p:sp>
    </p:spTree>
    <p:extLst>
      <p:ext uri="{BB962C8B-B14F-4D97-AF65-F5344CB8AC3E}">
        <p14:creationId xmlns:p14="http://schemas.microsoft.com/office/powerpoint/2010/main" val="4257444760"/>
      </p:ext>
    </p:extLst>
  </p:cSld>
  <p:clrMapOvr>
    <a:masterClrMapping/>
  </p:clrMapOvr>
</p:sld>
</file>

<file path=ppt/theme/theme1.xml><?xml version="1.0" encoding="utf-8"?>
<a:theme xmlns:a="http://schemas.openxmlformats.org/drawingml/2006/main" name="1_SV Powerpoint">
  <a:themeElements>
    <a:clrScheme name="Sustainability Victoria">
      <a:dk1>
        <a:sysClr val="windowText" lastClr="000000"/>
      </a:dk1>
      <a:lt1>
        <a:srgbClr val="82C341"/>
      </a:lt1>
      <a:dk2>
        <a:srgbClr val="BCBEC0"/>
      </a:dk2>
      <a:lt2>
        <a:srgbClr val="FFFFFF"/>
      </a:lt2>
      <a:accent1>
        <a:srgbClr val="82C341"/>
      </a:accent1>
      <a:accent2>
        <a:srgbClr val="000000"/>
      </a:accent2>
      <a:accent3>
        <a:srgbClr val="BCBEC0"/>
      </a:accent3>
      <a:accent4>
        <a:srgbClr val="6AA336"/>
      </a:accent4>
      <a:accent5>
        <a:srgbClr val="A7D278"/>
      </a:accent5>
      <a:accent6>
        <a:srgbClr val="CBE3AE"/>
      </a:accent6>
      <a:hlink>
        <a:srgbClr val="82C341"/>
      </a:hlink>
      <a:folHlink>
        <a:srgbClr val="A5A6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_background">
  <a:themeElements>
    <a:clrScheme name="Custom 1">
      <a:dk1>
        <a:sysClr val="windowText" lastClr="000000"/>
      </a:dk1>
      <a:lt1>
        <a:sysClr val="window" lastClr="FFFFFF"/>
      </a:lt1>
      <a:dk2>
        <a:srgbClr val="5C4D4D"/>
      </a:dk2>
      <a:lt2>
        <a:srgbClr val="F2F2F2"/>
      </a:lt2>
      <a:accent1>
        <a:srgbClr val="8B0E04"/>
      </a:accent1>
      <a:accent2>
        <a:srgbClr val="2F8440"/>
      </a:accent2>
      <a:accent3>
        <a:srgbClr val="006AB2"/>
      </a:accent3>
      <a:accent4>
        <a:srgbClr val="DE5823"/>
      </a:accent4>
      <a:accent5>
        <a:srgbClr val="653A95"/>
      </a:accent5>
      <a:accent6>
        <a:srgbClr val="F7B239"/>
      </a:accent6>
      <a:hlink>
        <a:srgbClr val="006AB2"/>
      </a:hlink>
      <a:folHlink>
        <a:srgbClr val="653A95"/>
      </a:folHlink>
    </a:clrScheme>
    <a:fontScheme name="SV preferre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V Powerpoint">
  <a:themeElements>
    <a:clrScheme name="Custom 1">
      <a:dk1>
        <a:srgbClr val="000000"/>
      </a:dk1>
      <a:lt1>
        <a:srgbClr val="FFFFFF"/>
      </a:lt1>
      <a:dk2>
        <a:srgbClr val="164F36"/>
      </a:dk2>
      <a:lt2>
        <a:srgbClr val="D4DFA0"/>
      </a:lt2>
      <a:accent1>
        <a:srgbClr val="82C341"/>
      </a:accent1>
      <a:accent2>
        <a:srgbClr val="009D70"/>
      </a:accent2>
      <a:accent3>
        <a:srgbClr val="D4DFA0"/>
      </a:accent3>
      <a:accent4>
        <a:srgbClr val="89BD23"/>
      </a:accent4>
      <a:accent5>
        <a:srgbClr val="A7D278"/>
      </a:accent5>
      <a:accent6>
        <a:srgbClr val="CBE3AE"/>
      </a:accent6>
      <a:hlink>
        <a:srgbClr val="414141"/>
      </a:hlink>
      <a:folHlink>
        <a:srgbClr val="5F5F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SV Powerpoint">
  <a:themeElements>
    <a:clrScheme name="Custom 1">
      <a:dk1>
        <a:srgbClr val="000000"/>
      </a:dk1>
      <a:lt1>
        <a:srgbClr val="FFFFFF"/>
      </a:lt1>
      <a:dk2>
        <a:srgbClr val="164F36"/>
      </a:dk2>
      <a:lt2>
        <a:srgbClr val="D4DFA0"/>
      </a:lt2>
      <a:accent1>
        <a:srgbClr val="82C341"/>
      </a:accent1>
      <a:accent2>
        <a:srgbClr val="009D70"/>
      </a:accent2>
      <a:accent3>
        <a:srgbClr val="D4DFA0"/>
      </a:accent3>
      <a:accent4>
        <a:srgbClr val="89BD23"/>
      </a:accent4>
      <a:accent5>
        <a:srgbClr val="A7D278"/>
      </a:accent5>
      <a:accent6>
        <a:srgbClr val="CBE3AE"/>
      </a:accent6>
      <a:hlink>
        <a:srgbClr val="414141"/>
      </a:hlink>
      <a:folHlink>
        <a:srgbClr val="5F5F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oject Delivery Document" ma:contentTypeID="0x010100B60E49C72FEE8F40922B9B723758111A1C00807B6298AFD54743B1D1D37C6268590D" ma:contentTypeVersion="13" ma:contentTypeDescription="" ma:contentTypeScope="" ma:versionID="19e0a1674ff62489f5d2ac85988141c1">
  <xsd:schema xmlns:xsd="http://www.w3.org/2001/XMLSchema" xmlns:xs="http://www.w3.org/2001/XMLSchema" xmlns:p="http://schemas.microsoft.com/office/2006/metadata/properties" xmlns:ns2="af39b162-6d3c-4106-927d-9b8904b31620" xmlns:ns3="6022885a-195c-4538-815b-9b8a1a790f07" targetNamespace="http://schemas.microsoft.com/office/2006/metadata/properties" ma:root="true" ma:fieldsID="51d52c96e6b63a619b91f3d561dc45f3" ns2:_="" ns3:_="">
    <xsd:import namespace="af39b162-6d3c-4106-927d-9b8904b31620"/>
    <xsd:import namespace="6022885a-195c-4538-815b-9b8a1a790f07"/>
    <xsd:element name="properties">
      <xsd:complexType>
        <xsd:sequence>
          <xsd:element name="documentManagement">
            <xsd:complexType>
              <xsd:all>
                <xsd:element ref="ns2:l19c03aba7cf4268b442a699abdd95c1" minOccurs="0"/>
                <xsd:element ref="ns2:TaxCatchAll" minOccurs="0"/>
                <xsd:element ref="ns2:TaxCatchAllLabel" minOccurs="0"/>
                <xsd:element ref="ns2:oa9ff634f432497fbe7a448b9e66b205" minOccurs="0"/>
                <xsd:element ref="ns2:f9a40e2d127043eaa3b18699b2fc7615" minOccurs="0"/>
                <xsd:element ref="ns2:j8d690aba18e46d99baa7d2bc10bdcb5" minOccurs="0"/>
                <xsd:element ref="ns2:l934cfd5e6b545a182c370211d8f40c3"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9b162-6d3c-4106-927d-9b8904b31620" elementFormDefault="qualified">
    <xsd:import namespace="http://schemas.microsoft.com/office/2006/documentManagement/types"/>
    <xsd:import namespace="http://schemas.microsoft.com/office/infopath/2007/PartnerControls"/>
    <xsd:element name="l19c03aba7cf4268b442a699abdd95c1" ma:index="8" nillable="true" ma:taxonomy="true" ma:internalName="l19c03aba7cf4268b442a699abdd95c1" ma:taxonomyFieldName="DM_x0020_Key_x0020_Word" ma:displayName="DM Key Word" ma:readOnly="false" ma:fieldId="{519c03ab-a7cf-4268-b442-a699abdd95c1}" ma:sspId="c4293c39-7735-4726-8c41-7617ecb98ff9" ma:termSetId="5b46aed8-1fb6-4566-8825-d0f9ab16c4f5" ma:anchorId="11e0954f-3f44-48eb-a71e-1d4434efb686" ma:open="false" ma:isKeyword="false">
      <xsd:complexType>
        <xsd:sequence>
          <xsd:element ref="pc:Terms" minOccurs="0" maxOccurs="1"/>
        </xsd:sequence>
      </xsd:complexType>
    </xsd:element>
    <xsd:element name="TaxCatchAll" ma:index="9" nillable="true" ma:displayName="Taxonomy Catch All Column" ma:hidden="true" ma:list="{497aba81-e250-42c1-b2a0-fbc9012fd86f}" ma:internalName="TaxCatchAll" ma:readOnly="false" ma:showField="CatchAllData" ma:web="af39b162-6d3c-4106-927d-9b8904b3162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97aba81-e250-42c1-b2a0-fbc9012fd86f}" ma:internalName="TaxCatchAllLabel" ma:readOnly="true" ma:showField="CatchAllDataLabel" ma:web="af39b162-6d3c-4106-927d-9b8904b31620">
      <xsd:complexType>
        <xsd:complexContent>
          <xsd:extension base="dms:MultiChoiceLookup">
            <xsd:sequence>
              <xsd:element name="Value" type="dms:Lookup" maxOccurs="unbounded" minOccurs="0" nillable="true"/>
            </xsd:sequence>
          </xsd:extension>
        </xsd:complexContent>
      </xsd:complexType>
    </xsd:element>
    <xsd:element name="oa9ff634f432497fbe7a448b9e66b205" ma:index="12" nillable="true" ma:taxonomy="true" ma:internalName="oa9ff634f432497fbe7a448b9e66b205" ma:taxonomyFieldName="Security_x0020_Classification" ma:displayName="Security Classification" ma:readOnly="false" ma:default="-1;#Unclassified|a6f64896-ae48-4d38-9394-0168a9e18a35" ma:fieldId="{8a9ff634-f432-497f-be7a-448b9e66b205}" ma:sspId="c4293c39-7735-4726-8c41-7617ecb98ff9" ma:termSetId="d16bce95-03fb-4cb9-88d5-15e906f2f9c4" ma:anchorId="00000000-0000-0000-0000-000000000000" ma:open="false" ma:isKeyword="false">
      <xsd:complexType>
        <xsd:sequence>
          <xsd:element ref="pc:Terms" minOccurs="0" maxOccurs="1"/>
        </xsd:sequence>
      </xsd:complexType>
    </xsd:element>
    <xsd:element name="f9a40e2d127043eaa3b18699b2fc7615" ma:index="14" ma:taxonomy="true" ma:internalName="f9a40e2d127043eaa3b18699b2fc7615" ma:taxonomyFieldName="Delivery_x0020_Type" ma:displayName="Project Delivery Activity" ma:readOnly="false" ma:fieldId="{f9a40e2d-1270-43ea-a3b1-8699b2fc7615}" ma:sspId="c4293c39-7735-4726-8c41-7617ecb98ff9" ma:termSetId="bd75eb70-1319-4257-b9db-3d556ace5f5d" ma:anchorId="00000000-0000-0000-0000-000000000000" ma:open="false" ma:isKeyword="false">
      <xsd:complexType>
        <xsd:sequence>
          <xsd:element ref="pc:Terms" minOccurs="0" maxOccurs="1"/>
        </xsd:sequence>
      </xsd:complexType>
    </xsd:element>
    <xsd:element name="j8d690aba18e46d99baa7d2bc10bdcb5" ma:index="16" nillable="true" ma:taxonomy="true" ma:internalName="j8d690aba18e46d99baa7d2bc10bdcb5" ma:taxonomyFieldName="Sub_x0020_Project" ma:displayName="Sub Project" ma:readOnly="false" ma:fieldId="{38d690ab-a18e-46d9-9baa-7d2bc10bdcb5}" ma:sspId="c4293c39-7735-4726-8c41-7617ecb98ff9" ma:termSetId="b2364d3b-e302-49b8-b217-0d979dc3277b" ma:anchorId="00000000-0000-0000-0000-000000000000" ma:open="true" ma:isKeyword="false">
      <xsd:complexType>
        <xsd:sequence>
          <xsd:element ref="pc:Terms" minOccurs="0" maxOccurs="1"/>
        </xsd:sequence>
      </xsd:complexType>
    </xsd:element>
    <xsd:element name="l934cfd5e6b545a182c370211d8f40c3" ma:index="18" nillable="true" ma:taxonomy="true" ma:internalName="l934cfd5e6b545a182c370211d8f40c3" ma:taxonomyFieldName="Contract_x0020_ID" ma:displayName="Contract ID" ma:readOnly="false" ma:fieldId="{5934cfd5-e6b5-45a1-82c3-70211d8f40c3}" ma:sspId="c4293c39-7735-4726-8c41-7617ecb98ff9" ma:termSetId="693cf84c-d9f2-46aa-8107-f4a1192dfab1"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22885a-195c-4538-815b-9b8a1a790f07" elementFormDefault="qualified">
    <xsd:import namespace="http://schemas.microsoft.com/office/2006/documentManagement/types"/>
    <xsd:import namespace="http://schemas.microsoft.com/office/infopath/2007/PartnerControls"/>
    <xsd:element name="lcf76f155ced4ddcb4097134ff3c332f" ma:index="20"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f39b162-6d3c-4106-927d-9b8904b31620">
      <Value>37</Value>
      <Value>28</Value>
      <Value>10</Value>
      <Value>9</Value>
      <Value>8</Value>
      <Value>7</Value>
      <Value>79</Value>
      <Value>2485</Value>
      <Value>3</Value>
      <Value>69</Value>
    </TaxCatchAll>
    <l934cfd5e6b545a182c370211d8f40c3 xmlns="af39b162-6d3c-4106-927d-9b8904b31620">
      <Terms xmlns="http://schemas.microsoft.com/office/infopath/2007/PartnerControls"/>
    </l934cfd5e6b545a182c370211d8f40c3>
    <l19c03aba7cf4268b442a699abdd95c1 xmlns="af39b162-6d3c-4106-927d-9b8904b31620">
      <Terms xmlns="http://schemas.microsoft.com/office/infopath/2007/PartnerControls">
        <TermInfo xmlns="http://schemas.microsoft.com/office/infopath/2007/PartnerControls">
          <TermName xmlns="http://schemas.microsoft.com/office/infopath/2007/PartnerControls">Project Delivery</TermName>
          <TermId xmlns="http://schemas.microsoft.com/office/infopath/2007/PartnerControls">eb369edd-3252-405b-bf36-bb9ef294daba</TermId>
        </TermInfo>
      </Terms>
    </l19c03aba7cf4268b442a699abdd95c1>
    <oa9ff634f432497fbe7a448b9e66b205 xmlns="af39b162-6d3c-4106-927d-9b8904b31620">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a6f64896-ae48-4d38-9394-0168a9e18a35</TermId>
        </TermInfo>
      </Terms>
    </oa9ff634f432497fbe7a448b9e66b205>
    <j8d690aba18e46d99baa7d2bc10bdcb5 xmlns="af39b162-6d3c-4106-927d-9b8904b31620">
      <Terms xmlns="http://schemas.microsoft.com/office/infopath/2007/PartnerControls">
        <TermInfo xmlns="http://schemas.microsoft.com/office/infopath/2007/PartnerControls">
          <TermName xmlns="http://schemas.microsoft.com/office/infopath/2007/PartnerControls">Templates</TermName>
          <TermId xmlns="http://schemas.microsoft.com/office/infopath/2007/PartnerControls">910acb4c-732f-4c35-8597-76a20522d119</TermId>
        </TermInfo>
      </Terms>
    </j8d690aba18e46d99baa7d2bc10bdcb5>
    <f9a40e2d127043eaa3b18699b2fc7615 xmlns="af39b162-6d3c-4106-927d-9b8904b31620">
      <Terms xmlns="http://schemas.microsoft.com/office/infopath/2007/PartnerControls">
        <TermInfo xmlns="http://schemas.microsoft.com/office/infopath/2007/PartnerControls">
          <TermName xmlns="http://schemas.microsoft.com/office/infopath/2007/PartnerControls">Contract Management</TermName>
          <TermId xmlns="http://schemas.microsoft.com/office/infopath/2007/PartnerControls">4abe680b-1a97-4ebf-a839-9cc62b4fede0</TermId>
        </TermInfo>
      </Terms>
    </f9a40e2d127043eaa3b18699b2fc7615>
    <lcf76f155ced4ddcb4097134ff3c332f xmlns="6022885a-195c-4538-815b-9b8a1a790f07"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517C428B-E0C2-42DB-94E7-8CD538A0591F}">
  <ds:schemaRefs>
    <ds:schemaRef ds:uri="6022885a-195c-4538-815b-9b8a1a790f07"/>
    <ds:schemaRef ds:uri="af39b162-6d3c-4106-927d-9b8904b316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87FA52-B35C-4EFF-8B22-8DA2ACFFB4AE}">
  <ds:schemaRefs>
    <ds:schemaRef ds:uri="6022885a-195c-4538-815b-9b8a1a790f07"/>
    <ds:schemaRef ds:uri="af39b162-6d3c-4106-927d-9b8904b316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A9D4FC-7E6E-49DF-A183-B42105C01F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315</Words>
  <Application>Microsoft Office PowerPoint</Application>
  <PresentationFormat>On-screen Show (16:9)</PresentationFormat>
  <Paragraphs>56</Paragraphs>
  <Slides>11</Slides>
  <Notes>11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Arial</vt:lpstr>
      <vt:lpstr>Calibri</vt:lpstr>
      <vt:lpstr>Lucida Grande</vt:lpstr>
      <vt:lpstr>1_SV Powerpoint</vt:lpstr>
      <vt:lpstr>White_background</vt:lpstr>
      <vt:lpstr>2_SV Powerpoint</vt:lpstr>
      <vt:lpstr>3_SV Powerpoint</vt:lpstr>
      <vt:lpstr>The Role of Bioenergy in the Circular Economy </vt:lpstr>
      <vt:lpstr>The Panel</vt:lpstr>
      <vt:lpstr>The Time For Bioenergy Is NOW </vt:lpstr>
      <vt:lpstr>Victorian Government Bioenergy Support </vt:lpstr>
      <vt:lpstr>PowerPoint Presentation</vt:lpstr>
      <vt:lpstr>PowerPoint Presentation</vt:lpstr>
      <vt:lpstr>PowerPoint Presentation</vt:lpstr>
      <vt:lpstr>Audience Q/A</vt:lpstr>
      <vt:lpstr>Act Now – Become Part Of The Movement</vt:lpstr>
      <vt:lpstr>Act Now – Victorian Networking Event</vt:lpstr>
      <vt:lpstr>PowerPoint Presentation</vt:lpstr>
    </vt:vector>
  </TitlesOfParts>
  <Company>Kudio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Inception Meeting - RVIF - stakeholder</dc:title>
  <dc:creator>Andrea Wilcock</dc:creator>
  <cp:lastModifiedBy>Matt Nelson</cp:lastModifiedBy>
  <cp:revision>1</cp:revision>
  <cp:lastPrinted>2019-04-15T05:00:48Z</cp:lastPrinted>
  <dcterms:created xsi:type="dcterms:W3CDTF">2018-06-28T03:53:44Z</dcterms:created>
  <dcterms:modified xsi:type="dcterms:W3CDTF">2023-10-23T20:51:12Z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0x010100B60E49C72FEE8F40922B9B723758111A1C00807B6298AFD54743B1D1D37C6268590D</vt:lpwstr>
  </property>
  <property fmtid="{D5CDD505-2E9C-101B-9397-08002B2CF9AE}" pid="3" name="m2a46786ab4242859a6101eb70b9b150">
    <vt:lpwstr>Internal Report|a89eade3-a39a-496c-a215-f730206bee91</vt:lpwstr>
  </property>
  <property fmtid="{D5CDD505-2E9C-101B-9397-08002B2CF9AE}" pid="4" name="b597d033ab9a4eb5a9384d5125191b65">
    <vt:lpwstr>Presentation|392f0ded-89f5-4ee0-9ec0-47a52acb7e75</vt:lpwstr>
  </property>
  <property fmtid="{D5CDD505-2E9C-101B-9397-08002B2CF9AE}" pid="5" name="DM Key Word">
    <vt:lpwstr>28;#Project Delivery|eb369edd-3252-405b-bf36-bb9ef294daba</vt:lpwstr>
  </property>
  <property fmtid="{D5CDD505-2E9C-101B-9397-08002B2CF9AE}" pid="6" name="Communication document type">
    <vt:lpwstr>79;#Presentation|392f0ded-89f5-4ee0-9ec0-47a52acb7e75</vt:lpwstr>
  </property>
  <property fmtid="{D5CDD505-2E9C-101B-9397-08002B2CF9AE}" pid="7" name="Security Classification">
    <vt:lpwstr>3;#Unclassified|a6f64896-ae48-4d38-9394-0168a9e18a35</vt:lpwstr>
  </property>
  <property fmtid="{D5CDD505-2E9C-101B-9397-08002B2CF9AE}" pid="8" name="IP Licence">
    <vt:lpwstr>64;#Creative Commons|d184a348-e69a-41f6-8ebb-cfb8a631d2ff</vt:lpwstr>
  </property>
  <property fmtid="{D5CDD505-2E9C-101B-9397-08002B2CF9AE}" pid="9" name="Report Type">
    <vt:lpwstr>9;#Internal Report|a89eade3-a39a-496c-a215-f730206bee91</vt:lpwstr>
  </property>
  <property fmtid="{D5CDD505-2E9C-101B-9397-08002B2CF9AE}" pid="10" name="Team1">
    <vt:lpwstr>37;#Archived Terms|12399433-4810-4445-9452-be581d599f8d</vt:lpwstr>
  </property>
  <property fmtid="{D5CDD505-2E9C-101B-9397-08002B2CF9AE}" pid="11" name="Ministerial Event">
    <vt:lpwstr/>
  </property>
  <property fmtid="{D5CDD505-2E9C-101B-9397-08002B2CF9AE}" pid="12" name="RecordPoint_WorkflowType">
    <vt:lpwstr>ActiveSubmitStub</vt:lpwstr>
  </property>
  <property fmtid="{D5CDD505-2E9C-101B-9397-08002B2CF9AE}" pid="13" name="RecordPoint_ActiveItemUniqueId">
    <vt:lpwstr>{83301e15-fb7c-4098-9a90-4487994b14a5}</vt:lpwstr>
  </property>
  <property fmtid="{D5CDD505-2E9C-101B-9397-08002B2CF9AE}" pid="14" name="RecordPoint_SubmissionCompleted">
    <vt:lpwstr/>
  </property>
  <property fmtid="{D5CDD505-2E9C-101B-9397-08002B2CF9AE}" pid="15" name="RecordPoint_ActiveItemWebId">
    <vt:lpwstr>{7ed4ff2e-5fd5-4ff9-98c5-76c6cee4567a}</vt:lpwstr>
  </property>
  <property fmtid="{D5CDD505-2E9C-101B-9397-08002B2CF9AE}" pid="16" name="RecordPoint_ActiveItemSiteId">
    <vt:lpwstr>{8eb2c6ca-de9e-4f79-b66f-3005f2148001}</vt:lpwstr>
  </property>
  <property fmtid="{D5CDD505-2E9C-101B-9397-08002B2CF9AE}" pid="17" name="RecordPoint_ActiveItemListId">
    <vt:lpwstr>{558938f1-5718-4b82-991b-3c1895ad3ddd}</vt:lpwstr>
  </property>
  <property fmtid="{D5CDD505-2E9C-101B-9397-08002B2CF9AE}" pid="18" name="RecordPoint_RecordNumberSubmitted">
    <vt:lpwstr/>
  </property>
  <property fmtid="{D5CDD505-2E9C-101B-9397-08002B2CF9AE}" pid="19" name="b73968e9ce784ca4a391306e0a0a5f46">
    <vt:lpwstr>2019|1b608e17-7be6-4165-a7a2-583381837858</vt:lpwstr>
  </property>
  <property fmtid="{D5CDD505-2E9C-101B-9397-08002B2CF9AE}" pid="20" name="i4587b40dee642c5a1d5214f2c9eb308">
    <vt:lpwstr>Minutes|9a90a59b-df34-44af-b72f-b8fa25724038</vt:lpwstr>
  </property>
  <property fmtid="{D5CDD505-2E9C-101B-9397-08002B2CF9AE}" pid="21" name="f5f0b0297d954234b0859b6844c5fcc8">
    <vt:lpwstr>Contracts|710ae83e-9930-4287-8286-a40c95955d0e</vt:lpwstr>
  </property>
  <property fmtid="{D5CDD505-2E9C-101B-9397-08002B2CF9AE}" pid="22" name="ndce0d0d55a349928d36ed823709dfec">
    <vt:lpwstr>Archived Terms|12399433-4810-4445-9452-be581d599f8d</vt:lpwstr>
  </property>
  <property fmtid="{D5CDD505-2E9C-101B-9397-08002B2CF9AE}" pid="23" name="Council">
    <vt:lpwstr/>
  </property>
  <property fmtid="{D5CDD505-2E9C-101B-9397-08002B2CF9AE}" pid="24" name="Sub Project">
    <vt:lpwstr>2485;#Templates|910acb4c-732f-4c35-8597-76a20522d119</vt:lpwstr>
  </property>
  <property fmtid="{D5CDD505-2E9C-101B-9397-08002B2CF9AE}" pid="25" name="Delivery Type">
    <vt:lpwstr>69;#Contract Management|4abe680b-1a97-4ebf-a839-9cc62b4fede0</vt:lpwstr>
  </property>
  <property fmtid="{D5CDD505-2E9C-101B-9397-08002B2CF9AE}" pid="26" name="Calendar Year">
    <vt:lpwstr>8;#2019|1b608e17-7be6-4165-a7a2-583381837858</vt:lpwstr>
  </property>
  <property fmtid="{D5CDD505-2E9C-101B-9397-08002B2CF9AE}" pid="27" name="Meeting Type">
    <vt:lpwstr>10;#Minutes|9a90a59b-df34-44af-b72f-b8fa25724038</vt:lpwstr>
  </property>
  <property fmtid="{D5CDD505-2E9C-101B-9397-08002B2CF9AE}" pid="28" name="Legal Document Type">
    <vt:lpwstr>7;#Contracts|710ae83e-9930-4287-8286-a40c95955d0e</vt:lpwstr>
  </property>
  <property fmtid="{D5CDD505-2E9C-101B-9397-08002B2CF9AE}" pid="29" name="RecordPoint_SubmissionDate">
    <vt:lpwstr/>
  </property>
  <property fmtid="{D5CDD505-2E9C-101B-9397-08002B2CF9AE}" pid="30" name="RecordPoint_RecordFormat">
    <vt:lpwstr/>
  </property>
  <property fmtid="{D5CDD505-2E9C-101B-9397-08002B2CF9AE}" pid="31" name="RecordPoint_ActiveItemMoved">
    <vt:lpwstr/>
  </property>
  <property fmtid="{D5CDD505-2E9C-101B-9397-08002B2CF9AE}" pid="32" name="_docset_NoMedatataSyncRequired">
    <vt:lpwstr>False</vt:lpwstr>
  </property>
  <property fmtid="{D5CDD505-2E9C-101B-9397-08002B2CF9AE}" pid="33" name="Author or attribution">
    <vt:lpwstr/>
  </property>
  <property fmtid="{D5CDD505-2E9C-101B-9397-08002B2CF9AE}" pid="34" name="DocumentSetDescription">
    <vt:lpwstr/>
  </property>
  <property fmtid="{D5CDD505-2E9C-101B-9397-08002B2CF9AE}" pid="35" name="EmSubject">
    <vt:lpwstr/>
  </property>
  <property fmtid="{D5CDD505-2E9C-101B-9397-08002B2CF9AE}" pid="36" name="EmToAddress">
    <vt:lpwstr/>
  </property>
  <property fmtid="{D5CDD505-2E9C-101B-9397-08002B2CF9AE}" pid="37" name="EmConversationIndex">
    <vt:lpwstr/>
  </property>
  <property fmtid="{D5CDD505-2E9C-101B-9397-08002B2CF9AE}" pid="38" name="EmCategory">
    <vt:lpwstr/>
  </property>
  <property fmtid="{D5CDD505-2E9C-101B-9397-08002B2CF9AE}" pid="39" name="EmBody">
    <vt:lpwstr/>
  </property>
  <property fmtid="{D5CDD505-2E9C-101B-9397-08002B2CF9AE}" pid="40" name="EmBCCSMTPAddress">
    <vt:lpwstr/>
  </property>
  <property fmtid="{D5CDD505-2E9C-101B-9397-08002B2CF9AE}" pid="41" name="EmCC">
    <vt:lpwstr/>
  </property>
  <property fmtid="{D5CDD505-2E9C-101B-9397-08002B2CF9AE}" pid="42" name="EmFromName">
    <vt:lpwstr/>
  </property>
  <property fmtid="{D5CDD505-2E9C-101B-9397-08002B2CF9AE}" pid="43" name="Contract Document Type">
    <vt:lpwstr/>
  </property>
  <property fmtid="{D5CDD505-2E9C-101B-9397-08002B2CF9AE}" pid="44" name="EmType">
    <vt:lpwstr/>
  </property>
  <property fmtid="{D5CDD505-2E9C-101B-9397-08002B2CF9AE}" pid="45" name="EmTo">
    <vt:lpwstr/>
  </property>
  <property fmtid="{D5CDD505-2E9C-101B-9397-08002B2CF9AE}" pid="46" name="EmToSMTPAddress">
    <vt:lpwstr/>
  </property>
  <property fmtid="{D5CDD505-2E9C-101B-9397-08002B2CF9AE}" pid="47" name="_ExtendedDescription">
    <vt:lpwstr/>
  </property>
  <property fmtid="{D5CDD505-2E9C-101B-9397-08002B2CF9AE}" pid="48" name="Incoming or outgoing?">
    <vt:lpwstr/>
  </property>
  <property fmtid="{D5CDD505-2E9C-101B-9397-08002B2CF9AE}" pid="49" name="k482e1eb40c441f791827f10a4279dbb">
    <vt:lpwstr/>
  </property>
  <property fmtid="{D5CDD505-2E9C-101B-9397-08002B2CF9AE}" pid="50" name="SV_Audience">
    <vt:lpwstr/>
  </property>
  <property fmtid="{D5CDD505-2E9C-101B-9397-08002B2CF9AE}" pid="51" name="f9a40e2d127043eaa3b18699b2fc7615">
    <vt:lpwstr>Contract Management|4abe680b-1a97-4ebf-a839-9cc62b4fede0</vt:lpwstr>
  </property>
  <property fmtid="{D5CDD505-2E9C-101B-9397-08002B2CF9AE}" pid="52" name="EmCCSMTPAddress">
    <vt:lpwstr/>
  </property>
  <property fmtid="{D5CDD505-2E9C-101B-9397-08002B2CF9AE}" pid="53" name="EmConversationID">
    <vt:lpwstr/>
  </property>
  <property fmtid="{D5CDD505-2E9C-101B-9397-08002B2CF9AE}" pid="54" name="EmID">
    <vt:lpwstr/>
  </property>
  <property fmtid="{D5CDD505-2E9C-101B-9397-08002B2CF9AE}" pid="55" name="EmBCC">
    <vt:lpwstr/>
  </property>
  <property fmtid="{D5CDD505-2E9C-101B-9397-08002B2CF9AE}" pid="56" name="l19c03aba7cf4268b442a699abdd95c1">
    <vt:lpwstr>Project Delivery|eb369edd-3252-405b-bf36-bb9ef294daba</vt:lpwstr>
  </property>
  <property fmtid="{D5CDD505-2E9C-101B-9397-08002B2CF9AE}" pid="57" name="URL">
    <vt:lpwstr/>
  </property>
  <property fmtid="{D5CDD505-2E9C-101B-9397-08002B2CF9AE}" pid="58" name="Internal or External?">
    <vt:lpwstr/>
  </property>
  <property fmtid="{D5CDD505-2E9C-101B-9397-08002B2CF9AE}" pid="59" name="oa9ff634f432497fbe7a448b9e66b205">
    <vt:lpwstr>Unclassified|a6f64896-ae48-4d38-9394-0168a9e18a35</vt:lpwstr>
  </property>
  <property fmtid="{D5CDD505-2E9C-101B-9397-08002B2CF9AE}" pid="60" name="EmCon">
    <vt:lpwstr/>
  </property>
  <property fmtid="{D5CDD505-2E9C-101B-9397-08002B2CF9AE}" pid="61" name="EmCompanies">
    <vt:lpwstr/>
  </property>
  <property fmtid="{D5CDD505-2E9C-101B-9397-08002B2CF9AE}" pid="62" name="EmFromSMTPAddress">
    <vt:lpwstr/>
  </property>
  <property fmtid="{D5CDD505-2E9C-101B-9397-08002B2CF9AE}" pid="63" name="EmAttachCount">
    <vt:lpwstr/>
  </property>
  <property fmtid="{D5CDD505-2E9C-101B-9397-08002B2CF9AE}" pid="64" name="Assesment Type">
    <vt:lpwstr/>
  </property>
  <property fmtid="{D5CDD505-2E9C-101B-9397-08002B2CF9AE}" pid="65" name="k0df6fb9661442f4b2f5bcf905ce7db9">
    <vt:lpwstr/>
  </property>
  <property fmtid="{D5CDD505-2E9C-101B-9397-08002B2CF9AE}" pid="66" name="he456946b27d4e93add52cbf6337b939">
    <vt:lpwstr/>
  </property>
  <property fmtid="{D5CDD505-2E9C-101B-9397-08002B2CF9AE}" pid="67" name="EmReceivedOnBehalfOfName">
    <vt:lpwstr/>
  </property>
  <property fmtid="{D5CDD505-2E9C-101B-9397-08002B2CF9AE}" pid="68" name="Reference Number">
    <vt:lpwstr/>
  </property>
  <property fmtid="{D5CDD505-2E9C-101B-9397-08002B2CF9AE}" pid="69" name="EmReplyRecipients">
    <vt:lpwstr/>
  </property>
  <property fmtid="{D5CDD505-2E9C-101B-9397-08002B2CF9AE}" pid="70" name="Contract type">
    <vt:lpwstr/>
  </property>
  <property fmtid="{D5CDD505-2E9C-101B-9397-08002B2CF9AE}" pid="71" name="EmRetentionPolicyName">
    <vt:lpwstr/>
  </property>
  <property fmtid="{D5CDD505-2E9C-101B-9397-08002B2CF9AE}" pid="72" name="EmReplyRecipientNames">
    <vt:lpwstr/>
  </property>
  <property fmtid="{D5CDD505-2E9C-101B-9397-08002B2CF9AE}" pid="73" name="To/from whom">
    <vt:lpwstr/>
  </property>
  <property fmtid="{D5CDD505-2E9C-101B-9397-08002B2CF9AE}" pid="74" name="EmFrom">
    <vt:lpwstr/>
  </property>
  <property fmtid="{D5CDD505-2E9C-101B-9397-08002B2CF9AE}" pid="75" name="EmAttachmentNames">
    <vt:lpwstr/>
  </property>
  <property fmtid="{D5CDD505-2E9C-101B-9397-08002B2CF9AE}" pid="76" name="EmSentOnBehalfOfName">
    <vt:lpwstr/>
  </property>
  <property fmtid="{D5CDD505-2E9C-101B-9397-08002B2CF9AE}" pid="77" name="j8d690aba18e46d99baa7d2bc10bdcb5">
    <vt:lpwstr>Templates|2669eff8-4b07-4dba-9d6c-156f570073ec</vt:lpwstr>
  </property>
  <property fmtid="{D5CDD505-2E9C-101B-9397-08002B2CF9AE}" pid="78" name="l934cfd5e6b545a182c370211d8f40c3">
    <vt:lpwstr/>
  </property>
  <property fmtid="{D5CDD505-2E9C-101B-9397-08002B2CF9AE}" pid="79" name="MediaServiceImageTags">
    <vt:lpwstr/>
  </property>
  <property fmtid="{D5CDD505-2E9C-101B-9397-08002B2CF9AE}" pid="80" name="Contract ID">
    <vt:lpwstr/>
  </property>
  <property fmtid="{D5CDD505-2E9C-101B-9397-08002B2CF9AE}" pid="81" name="MSIP_Label_3f3ac5bd-667f-4729-bae4-9cad4f1d410e_Enabled">
    <vt:lpwstr>true</vt:lpwstr>
  </property>
  <property fmtid="{D5CDD505-2E9C-101B-9397-08002B2CF9AE}" pid="82" name="MSIP_Label_3f3ac5bd-667f-4729-bae4-9cad4f1d410e_SetDate">
    <vt:lpwstr>2023-02-20T01:24:06Z</vt:lpwstr>
  </property>
  <property fmtid="{D5CDD505-2E9C-101B-9397-08002B2CF9AE}" pid="83" name="MSIP_Label_3f3ac5bd-667f-4729-bae4-9cad4f1d410e_Method">
    <vt:lpwstr>Standard</vt:lpwstr>
  </property>
  <property fmtid="{D5CDD505-2E9C-101B-9397-08002B2CF9AE}" pid="84" name="MSIP_Label_3f3ac5bd-667f-4729-bae4-9cad4f1d410e_Name">
    <vt:lpwstr>3f3ac5bd-667f-4729-bae4-9cad4f1d410e</vt:lpwstr>
  </property>
  <property fmtid="{D5CDD505-2E9C-101B-9397-08002B2CF9AE}" pid="85" name="MSIP_Label_3f3ac5bd-667f-4729-bae4-9cad4f1d410e_SiteId">
    <vt:lpwstr>b076ce60-ca2a-4185-9041-851d1b7bc01a</vt:lpwstr>
  </property>
  <property fmtid="{D5CDD505-2E9C-101B-9397-08002B2CF9AE}" pid="86" name="MSIP_Label_3f3ac5bd-667f-4729-bae4-9cad4f1d410e_ActionId">
    <vt:lpwstr>d7c3b79d-c69e-4d8c-823d-8d090cabf127</vt:lpwstr>
  </property>
  <property fmtid="{D5CDD505-2E9C-101B-9397-08002B2CF9AE}" pid="87" name="MSIP_Label_3f3ac5bd-667f-4729-bae4-9cad4f1d410e_ContentBits">
    <vt:lpwstr>5</vt:lpwstr>
  </property>
  <property fmtid="{D5CDD505-2E9C-101B-9397-08002B2CF9AE}" pid="88" name="ClassificationContentMarkingHeaderLocations">
    <vt:lpwstr>SV Powerpoint:6\1_SV Powerpoint:6\White_background:4</vt:lpwstr>
  </property>
  <property fmtid="{D5CDD505-2E9C-101B-9397-08002B2CF9AE}" pid="89" name="ClassificationContentMarkingHeaderText">
    <vt:lpwstr>OFFICIAL</vt:lpwstr>
  </property>
  <property fmtid="{D5CDD505-2E9C-101B-9397-08002B2CF9AE}" pid="90" name="ClassificationWatermarkLocations">
    <vt:lpwstr>SV Powerpoint:7\1_SV Powerpoint:7\White_background:5</vt:lpwstr>
  </property>
  <property fmtid="{D5CDD505-2E9C-101B-9397-08002B2CF9AE}" pid="91" name="ClassificationWatermarkText">
    <vt:lpwstr>OFFICIAL</vt:lpwstr>
  </property>
  <property fmtid="{D5CDD505-2E9C-101B-9397-08002B2CF9AE}" pid="92" name="MediaLengthInSeconds">
    <vt:lpwstr/>
  </property>
  <property fmtid="{D5CDD505-2E9C-101B-9397-08002B2CF9AE}" pid="93" name="_ColorHex">
    <vt:lpwstr/>
  </property>
  <property fmtid="{D5CDD505-2E9C-101B-9397-08002B2CF9AE}" pid="94" name="ComplianceAssetId">
    <vt:lpwstr/>
  </property>
  <property fmtid="{D5CDD505-2E9C-101B-9397-08002B2CF9AE}" pid="95" name="_ColorTag">
    <vt:lpwstr/>
  </property>
  <property fmtid="{D5CDD505-2E9C-101B-9397-08002B2CF9AE}" pid="96" name="SharedWithUsers">
    <vt:lpwstr/>
  </property>
  <property fmtid="{D5CDD505-2E9C-101B-9397-08002B2CF9AE}" pid="97" name="_Emoji">
    <vt:lpwstr/>
  </property>
  <property fmtid="{D5CDD505-2E9C-101B-9397-08002B2CF9AE}" pid="98" name="TriggerFlowInfo">
    <vt:lpwstr/>
  </property>
</Properties>
</file>