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32" r:id="rId4"/>
    <p:sldMasterId id="2147483919" r:id="rId5"/>
  </p:sldMasterIdLst>
  <p:notesMasterIdLst>
    <p:notesMasterId r:id="rId23"/>
  </p:notesMasterIdLst>
  <p:handoutMasterIdLst>
    <p:handoutMasterId r:id="rId24"/>
  </p:handoutMasterIdLst>
  <p:sldIdLst>
    <p:sldId id="591" r:id="rId6"/>
    <p:sldId id="356" r:id="rId7"/>
    <p:sldId id="1097" r:id="rId8"/>
    <p:sldId id="1159" r:id="rId9"/>
    <p:sldId id="1161" r:id="rId10"/>
    <p:sldId id="1165" r:id="rId11"/>
    <p:sldId id="1166" r:id="rId12"/>
    <p:sldId id="1142" r:id="rId13"/>
    <p:sldId id="1138" r:id="rId14"/>
    <p:sldId id="1148" r:id="rId15"/>
    <p:sldId id="1155" r:id="rId16"/>
    <p:sldId id="1157" r:id="rId17"/>
    <p:sldId id="1160" r:id="rId18"/>
    <p:sldId id="1158" r:id="rId19"/>
    <p:sldId id="1164" r:id="rId20"/>
    <p:sldId id="1163" r:id="rId21"/>
    <p:sldId id="263" r:id="rId22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STIXGeneral-Regular" charset="2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indent="0" algn="l" defTabSz="914400" rtl="0" eaLnBrk="1" latinLnBrk="0" hangingPunct="1">
      <a:lnSpc>
        <a:spcPct val="110000"/>
      </a:lnSpc>
      <a:spcBef>
        <a:spcPts val="1000"/>
      </a:spcBef>
      <a:buSzPct val="60000"/>
      <a:buFontTx/>
      <a:buNone/>
      <a:defRPr sz="14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1pPr>
    <a:lvl2pPr marL="0" indent="0" algn="l" defTabSz="914400" rtl="0" eaLnBrk="1" latinLnBrk="0" hangingPunct="1">
      <a:lnSpc>
        <a:spcPct val="110000"/>
      </a:lnSpc>
      <a:spcBef>
        <a:spcPts val="1000"/>
      </a:spcBef>
      <a:defRPr sz="1400" b="1" i="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2pPr>
    <a:lvl3pPr marL="226800" indent="-226800" algn="l" defTabSz="914400" rtl="0" eaLnBrk="1" latinLnBrk="0" hangingPunct="1">
      <a:lnSpc>
        <a:spcPct val="110000"/>
      </a:lnSpc>
      <a:spcBef>
        <a:spcPts val="500"/>
      </a:spcBef>
      <a:buSzPct val="100000"/>
      <a:buFont typeface="Times New Roman" panose="02020603050405020304" pitchFamily="18" charset="0"/>
      <a:buChar char="–"/>
      <a:defRPr sz="1400" b="0" i="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3pPr>
    <a:lvl4pPr marL="453600" indent="-226800" algn="l" defTabSz="914400" rtl="0" eaLnBrk="1" latinLnBrk="0" hangingPunct="1">
      <a:lnSpc>
        <a:spcPct val="110000"/>
      </a:lnSpc>
      <a:spcBef>
        <a:spcPts val="500"/>
      </a:spcBef>
      <a:buSzPct val="100000"/>
      <a:buFont typeface="Times New Roman" panose="02020603050405020304" pitchFamily="18" charset="0"/>
      <a:buChar char="–"/>
      <a:defRPr sz="1400" b="0" i="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4pPr>
    <a:lvl5pPr marL="680400" indent="-226800" algn="l" defTabSz="914400" rtl="0" eaLnBrk="1" latinLnBrk="0" hangingPunct="1">
      <a:lnSpc>
        <a:spcPct val="110000"/>
      </a:lnSpc>
      <a:spcBef>
        <a:spcPts val="500"/>
      </a:spcBef>
      <a:buSzPct val="100000"/>
      <a:buFont typeface="Times New Roman" panose="02020603050405020304" pitchFamily="18" charset="0"/>
      <a:buChar char="–"/>
      <a:defRPr sz="1400" b="0" i="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5pPr>
    <a:lvl6pPr marL="25146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9718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4290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862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5DB5C514-E4D3-1C4B-87C0-31ECFF24686C}">
          <p14:sldIdLst>
            <p14:sldId id="591"/>
            <p14:sldId id="356"/>
            <p14:sldId id="1097"/>
            <p14:sldId id="1159"/>
            <p14:sldId id="1161"/>
            <p14:sldId id="1165"/>
            <p14:sldId id="1166"/>
            <p14:sldId id="1142"/>
            <p14:sldId id="1138"/>
            <p14:sldId id="1148"/>
            <p14:sldId id="1155"/>
            <p14:sldId id="1157"/>
            <p14:sldId id="1160"/>
            <p14:sldId id="1158"/>
            <p14:sldId id="1164"/>
            <p14:sldId id="1163"/>
            <p14:sldId id="263"/>
          </p14:sldIdLst>
        </p14:section>
        <p14:section name="Extra" id="{A3E73A4F-7AF3-4425-9424-2F763BD9639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tzorig" initials="B" lastIdx="1" clrIdx="0">
    <p:extLst>
      <p:ext uri="{19B8F6BF-5375-455C-9EA6-DF929625EA0E}">
        <p15:presenceInfo xmlns:p15="http://schemas.microsoft.com/office/powerpoint/2012/main" userId="Batzori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C6D0"/>
    <a:srgbClr val="372DF7"/>
    <a:srgbClr val="996633"/>
    <a:srgbClr val="B05800"/>
    <a:srgbClr val="422100"/>
    <a:srgbClr val="663300"/>
    <a:srgbClr val="CCCCCC"/>
    <a:srgbClr val="4B5A6B"/>
    <a:srgbClr val="CDDFEE"/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CDF6A7-DDD3-471D-B724-EF91B41CA42E}">
  <a:tblStyle styleId="{5F4FF53A-79CD-4E3B-A006-D251F5AD1A2F}" styleName="WSP No Lines Table Style">
    <a:wholeTbl>
      <a:tcTxStyle>
        <a:fontRef idx="minor">
          <a:prstClr val="black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lumMod val="4000"/>
              <a:lumOff val="96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lumMod val="4000"/>
              <a:lumOff val="96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 cmpd="sng">
              <a:solidFill>
                <a:schemeClr val="dk1"/>
              </a:solidFill>
            </a:ln>
          </a:top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bottom>
            <a:ln>
              <a:noFill/>
            </a:ln>
          </a:bottom>
        </a:tcBdr>
        <a:fill>
          <a:solidFill>
            <a:schemeClr val="dk1"/>
          </a:solidFill>
        </a:fill>
      </a:tcStyle>
    </a:firstRow>
  </a:tblStyle>
  <a:tblStyle styleId="{2DCDF6A7-DDD3-471D-B724-EF91B41CA42E}" styleName="WSP Lined Table Style">
    <a:wholeTbl>
      <a:tcTxStyle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 w="635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lumMod val="4000"/>
              <a:lumOff val="96000"/>
            </a:schemeClr>
          </a:solidFill>
        </a:fill>
      </a:tcStyle>
    </a:band1H>
    <a:band1V>
      <a:tcStyle>
        <a:tcBdr/>
        <a:fill>
          <a:solidFill>
            <a:schemeClr val="dk1">
              <a:lumMod val="4000"/>
              <a:lumOff val="96000"/>
            </a:schemeClr>
          </a:solidFill>
        </a:fill>
      </a:tcStyle>
    </a:band1V>
    <a:lastCol>
      <a:tcTxStyle b="on"/>
      <a:tcStyle>
        <a:tcBdr/>
        <a:fill>
          <a:noFill/>
        </a:fill>
      </a:tcStyle>
    </a:lastCol>
    <a:firstCol>
      <a:tcTxStyle b="on"/>
      <a:tcStyle>
        <a:tcBdr/>
        <a:fill>
          <a:noFill/>
        </a:fill>
      </a:tcStyle>
    </a:firstCol>
    <a:lastRow>
      <a:tcTxStyle b="on"/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34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35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30" d="100"/>
          <a:sy n="130" d="100"/>
        </p:scale>
        <p:origin x="51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D728C-49AD-4D69-BB5D-3B31897CD2A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E9193-B337-4E1F-A788-4C0EEA4B4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26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CF385-4583-448F-8705-34129DF5B2C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2A13-6495-4AD3-9924-78B841E57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Acknowledgement of country (1 min)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fld id="{0DCB2A13-6495-4AD3-9924-78B841E577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60000"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6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2 Image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D0A4D8-26FE-934D-B2CF-D19103D592A8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11903149-E037-C443-952F-3BF3D57207F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9" y="0"/>
            <a:ext cx="12190602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2106079"/>
            <a:ext cx="6096000" cy="475192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120486"/>
            <a:ext cx="4051209" cy="2818459"/>
          </a:xfrm>
        </p:spPr>
        <p:txBody>
          <a:bodyPr anchor="t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en-AU" dirty="0"/>
              <a:t>Insert presentation title here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41DC31D-9F3A-904E-82ED-23F4A3AC0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E8A38392-795E-D840-BD2D-E077C72164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798" y="5144015"/>
            <a:ext cx="4051236" cy="948810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9" name="Espace réservé de la date 20">
            <a:extLst>
              <a:ext uri="{FF2B5EF4-FFF2-40B4-BE49-F238E27FC236}">
                <a16:creationId xmlns:a16="http://schemas.microsoft.com/office/drawing/2014/main" id="{9F04BAC4-8BE3-E347-8926-ECCBB391C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5" y="6103886"/>
            <a:ext cx="4051209" cy="312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7438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4068611" cy="863600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DE54276-F1B0-144F-B43C-0076C18566CB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Sous-titre 2">
            <a:extLst>
              <a:ext uri="{FF2B5EF4-FFF2-40B4-BE49-F238E27FC236}">
                <a16:creationId xmlns:a16="http://schemas.microsoft.com/office/drawing/2014/main" id="{D62AB2BB-F877-BC44-9B9C-9FBE7033AB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EF2EF0D-61DE-40B3-B793-BB6FA942D2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74800" y="3283200"/>
            <a:ext cx="4068600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E2AE6C2-DACF-4B24-9D0A-419F96663E7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4198" y="766800"/>
            <a:ext cx="4571981" cy="5327649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30E41-6BDA-4100-8C19-E0276CB709E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77FDE-0219-42C7-A3F5-B9987EEE756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5C7CB-6F1E-4F4C-9046-F2015A8A5B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732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 + Small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8835"/>
            <a:ext cx="4317993" cy="8582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8107465-DA36-9940-A5CD-7BE9F288A6E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43815" y="774699"/>
            <a:ext cx="4548184" cy="608330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12A8C2EE-57DA-0049-991E-491AB55741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685DEC0-2CBF-43CC-BE80-7E0154A1D5A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74799" y="3283200"/>
            <a:ext cx="4317989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226B6-F639-4FC1-8552-F89C1518C83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C3110-ABF2-4563-A175-63D5B77723B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525E6-03B3-4D14-A665-2A16BE9880B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27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 + Sma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5868988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8107465-DA36-9940-A5CD-7BE9F288A6E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765175"/>
            <a:ext cx="3047998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F94C0708-83E4-9541-8B92-DF6F3225B8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0917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8F8E78A-C406-49AB-AEEB-A7001DAD64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74799" y="3283200"/>
            <a:ext cx="5868986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68758-55CF-4FE7-A6A1-0D5FB3D584E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F02DB-C051-42CC-BF98-E89EAF51BB7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F73CB-8D2D-436C-8F6A-6AE2C4C6B0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2144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s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33" y="1233488"/>
            <a:ext cx="5868980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D7DDED3-1DAE-8E49-971B-21E395DCFE10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C6CA6728-E119-A440-9891-541FAFE976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72879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F9155B-1334-4FED-B924-351073C6A1C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74799" y="3283200"/>
            <a:ext cx="4321169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FE2AFD7-D2DF-4F60-91C4-FE0DEDCA94A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42860" y="3283200"/>
            <a:ext cx="4321169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763C96-E68D-49F2-9738-B61233619A7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48F17-85B7-4394-B981-8FF41D1A9E7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E6C0D-D133-45FF-B5CF-4E92BFB5C47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215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3 Columns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B740-90C4-4A97-843A-E3B6F9E63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1233488"/>
            <a:ext cx="5868989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85629D13-4883-0749-940C-083A02E0D2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E9DDD07-8AC0-B047-8E80-0D66E545EB2E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D9DB25-F869-405E-925D-4B305AEDBA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879308" y="3283200"/>
            <a:ext cx="2700276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67E1975-079A-4BA0-8AAC-53A520F13FC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04000" y="3283200"/>
            <a:ext cx="2700276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7FDDFB5-8F88-4ADB-868E-B0E1E42B500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71200" y="3283200"/>
            <a:ext cx="2700276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67682-D9BD-4E71-B770-1B3DE4BC306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02B52-00A5-46D6-8C46-8C8F6AB5819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B56A5-3107-4FFA-9292-2163D1BE28B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84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406A148-0B99-C646-AFD8-59771F3A67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65175"/>
            <a:ext cx="3035300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7316" y="1233488"/>
            <a:ext cx="6090684" cy="8636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C9423575-8BE5-2347-B766-601788C53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8916" y="773456"/>
            <a:ext cx="1085118" cy="230832"/>
          </a:xfrm>
          <a:prstGeom prst="rect">
            <a:avLst/>
          </a:prstGeom>
          <a:solidFill>
            <a:schemeClr val="accent4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8ECEA0B-E46C-4956-BE73-B680CD2965B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84698" y="3283200"/>
            <a:ext cx="6090684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D996D-249D-4DAB-A9C6-DCD34F92C02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50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harts &amp;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1811" y="1233488"/>
            <a:ext cx="4314190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43815" y="774699"/>
            <a:ext cx="4548184" cy="608330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125539-AA28-EA4D-BFFC-FCD1D94307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83117" y="2361445"/>
            <a:ext cx="6084885" cy="4496555"/>
          </a:xfrm>
          <a:solidFill>
            <a:schemeClr val="accent4"/>
          </a:solidFill>
        </p:spPr>
        <p:txBody>
          <a:bodyPr lIns="720000" tIns="720000" rIns="720000" bIns="720000" anchor="t"/>
          <a:lstStyle>
            <a:lvl1pPr marL="11113" indent="-11113" algn="l">
              <a:buNone/>
              <a:tabLst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slide content here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34825F6-3FBB-B347-99F9-6C1801EE913F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Sous-titre 2">
            <a:extLst>
              <a:ext uri="{FF2B5EF4-FFF2-40B4-BE49-F238E27FC236}">
                <a16:creationId xmlns:a16="http://schemas.microsoft.com/office/drawing/2014/main" id="{94D74D6B-DD34-DB48-A686-3C5D556AE0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C88CE-506C-4A3C-90C5-981A28221B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C44DC-C3DA-4DF2-BA21-0D830F6D75C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84FC3-9787-4BBE-AD6E-8F0DB05C68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4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Headsho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50C99185-297F-F544-BDE0-F5297E2BBD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000" y="765176"/>
            <a:ext cx="6119813" cy="6092824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12174365-864E-F942-92B5-A13EB52EFDF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2349499"/>
            <a:ext cx="4572000" cy="3019669"/>
          </a:xfrm>
        </p:spPr>
        <p:txBody>
          <a:bodyPr anchor="b"/>
          <a:lstStyle>
            <a:lvl1pPr marL="11113" indent="-11113">
              <a:buNone/>
              <a:tabLst/>
              <a:defRPr sz="180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slide content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0DC2D0-4F63-E945-9BE6-4E9EE92788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674468"/>
            <a:ext cx="4572000" cy="418358"/>
          </a:xfrm>
        </p:spPr>
        <p:txBody>
          <a:bodyPr anchor="ctr"/>
          <a:lstStyle>
            <a:lvl1pPr>
              <a:buNone/>
              <a:defRPr b="1"/>
            </a:lvl1pPr>
          </a:lstStyle>
          <a:p>
            <a:pPr lvl="0"/>
            <a:r>
              <a:rPr lang="en-AU" dirty="0" err="1"/>
              <a:t>Firstname</a:t>
            </a:r>
            <a:r>
              <a:rPr lang="en-AU" dirty="0"/>
              <a:t> </a:t>
            </a:r>
            <a:r>
              <a:rPr lang="en-AU" dirty="0" err="1"/>
              <a:t>Lastname</a:t>
            </a:r>
            <a:r>
              <a:rPr lang="en-AU" dirty="0"/>
              <a:t>,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9E520-25DE-47BC-A0F2-88577E7BB29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11ADD-BDE1-437E-917E-FDF180948D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6EF49-F6CA-4B52-9729-FF82BF4DB3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78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 Projec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5868988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34BCB7B5-9FA6-B84B-A12F-F8B14EF613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0042" y="2349500"/>
            <a:ext cx="9147958" cy="45084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4CF27FDF-3EC0-7F4D-93AC-4FB2B30A61D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630475" y="6093122"/>
            <a:ext cx="3037525" cy="764878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CE92AE4F-7B06-324F-BE56-0513335114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B3953-7F7B-4ADE-BA14-C235EE85288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E9BF4-BF20-49CC-85B6-0D2038353AA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DFDC21-148E-4B11-92F7-DC8EBE67AB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36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Projec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D89B4-2208-4808-A778-30BFDD4E63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1243879"/>
            <a:ext cx="5868989" cy="85320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36F002-AF97-4ADB-9AB6-F89D9BAF62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001" y="2349500"/>
            <a:ext cx="4571999" cy="45084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A52AC3B6-48AD-CD41-93B9-0A2293E072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344960"/>
            <a:ext cx="4572001" cy="451303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4BDB0F79-BF91-5045-B808-F656140C307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24759" y="6092826"/>
            <a:ext cx="3056151" cy="765174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C2D55491-F943-8B44-996B-70FC3C85A93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000" y="6092825"/>
            <a:ext cx="3060700" cy="765175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2FE52577-4208-0447-8606-83D25ECC55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326E9-6DCA-4823-A60C-C4295DF9540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BACCC-E5B3-42B1-9053-5CEAAEB57ED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924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2 Image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F1DD9C-09C9-3E40-AF78-19B264C71093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11903149-E037-C443-952F-3BF3D57207F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9" y="-1"/>
            <a:ext cx="9143301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44000" y="0"/>
            <a:ext cx="3047301" cy="68579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3418EB9D-1D48-6C4D-B576-C1E0B669F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5300" y="2106079"/>
            <a:ext cx="4608457" cy="2818459"/>
          </a:xfrm>
        </p:spPr>
        <p:txBody>
          <a:bodyPr anchor="t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en-AU" dirty="0"/>
              <a:t>Insert presentation title here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E5B38963-1A53-ED40-9DFA-EEE56F0A15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35300" y="5117193"/>
            <a:ext cx="4608459" cy="975632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10" name="Espace réservé de la date 20">
            <a:extLst>
              <a:ext uri="{FF2B5EF4-FFF2-40B4-BE49-F238E27FC236}">
                <a16:creationId xmlns:a16="http://schemas.microsoft.com/office/drawing/2014/main" id="{71A174EB-6224-9648-9C2E-D3EE2BDA8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5300" y="6092825"/>
            <a:ext cx="4608457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7047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: Title +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BE0E538-360D-8C4A-85BD-3D05B2F83A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8548" y="2276475"/>
            <a:ext cx="4567452" cy="3043598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C179FEC-7028-1440-9E45-CE98744640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24548" y="765174"/>
            <a:ext cx="4567452" cy="30331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424131-FF99-F142-8753-6D75B233E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5667" y="1233488"/>
            <a:ext cx="5539533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40121577-953A-8B45-849A-FD6ACDD28FA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28548" y="4557600"/>
            <a:ext cx="3063433" cy="762473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3B91879F-1E1F-8045-BBD6-E89FEB49018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625927" y="3033714"/>
            <a:ext cx="3037525" cy="764878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C7EF3C5-2ACB-AF4C-B017-152081F845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6548" y="3798274"/>
            <a:ext cx="4580152" cy="30597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E8848969-F0CD-6A43-9CC8-58BAB864A18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74177" y="6092826"/>
            <a:ext cx="3063433" cy="765193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28D94C6-942F-2F44-ADAB-4FC4D96B59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F22088-E465-4C10-8315-9DC33B5769F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26D947-9C05-43E5-8AF5-4A48AE86A98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FF393F-76D6-47F8-9BD9-D04CDBBD1AF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01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BE0E538-360D-8C4A-85BD-3D05B2F83A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765174"/>
            <a:ext cx="4589248" cy="6092825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C179FEC-7028-1440-9E45-CE98744640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6700" y="765174"/>
            <a:ext cx="3035300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C7EF3C5-2ACB-AF4C-B017-152081F845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6548" y="3789363"/>
            <a:ext cx="4580152" cy="3068637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5B39BBA5-BE95-8843-B375-2C4E47A9E8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6548" y="765176"/>
            <a:ext cx="4580152" cy="3024188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F706F-9E18-45FF-B4FF-63B60A8F9A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76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2" grpId="0" animBg="1"/>
      <p:bldP spid="12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765175"/>
            <a:ext cx="12190227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F995F7-2C35-41B1-AC06-06DA62F902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7C56A-F825-42F6-9639-70219D04AA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0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765175"/>
            <a:ext cx="12190227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1D6CC7-2984-514C-911A-4B996FE6D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1233489"/>
            <a:ext cx="5868988" cy="86359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C0E59940-D8B5-8E43-97CE-1545758A3D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C07FA-9968-4B93-A627-C964C7886B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416B9-3ED6-49EB-A925-1FBDED06A3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65B98-3823-4A8E-A409-B9FED642AA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72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4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648CC95-3EC6-3649-B74B-9F6416E37B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4001" y="2354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profile photo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AC4D-E04F-F44E-83B4-3AB06E0613D0}"/>
              </a:ext>
            </a:extLst>
          </p:cNvPr>
          <p:cNvSpPr/>
          <p:nvPr userDrawn="1"/>
        </p:nvSpPr>
        <p:spPr>
          <a:xfrm>
            <a:off x="3046195" y="2349500"/>
            <a:ext cx="3064487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19EB20-5514-A241-B8E7-2C513AB88278}"/>
              </a:ext>
            </a:extLst>
          </p:cNvPr>
          <p:cNvSpPr/>
          <p:nvPr userDrawn="1"/>
        </p:nvSpPr>
        <p:spPr>
          <a:xfrm>
            <a:off x="9148056" y="3873500"/>
            <a:ext cx="3043944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BCB599F2-B7EC-4544-B112-069BF1494F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187" y="3878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profile photo here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1537CEB-1F80-8B46-B6DC-FA377DCEE20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34869" y="3878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profile photo here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89A4CC53-0492-C141-A0B4-0FA5BE0ADE3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3435" y="2354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profile photo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658A07-177B-8F48-87A6-5C63642D6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5868987" cy="8636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F90A1D6E-9671-1C42-84A6-77DFABF8D278}"/>
              </a:ext>
            </a:extLst>
          </p:cNvPr>
          <p:cNvSpPr txBox="1">
            <a:spLocks/>
          </p:cNvSpPr>
          <p:nvPr userDrawn="1"/>
        </p:nvSpPr>
        <p:spPr>
          <a:xfrm>
            <a:off x="227014" y="3465513"/>
            <a:ext cx="129302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A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570399D2-015E-694D-A88D-DF0A8FDB5C2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18065" y="4052792"/>
            <a:ext cx="1516283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7C1DBE05-F4C9-1645-93D7-7FCDE1FD321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034348" y="5522776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BE7F6E9B-A101-5947-A35B-C17373133E7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78489" y="3994917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8C8AFD70-C76C-4345-AEDD-627EC990B7C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29496" y="5522776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E23A0E9F-CD48-C649-A98E-C049591760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79A8B-7187-4294-811B-1DD9D277651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36346-A44F-410B-BE67-E96A09A5F79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0CAE5-0699-479D-BAAE-5762162CC18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2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B740-90C4-4A97-843A-E3B6F9E63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1233488"/>
            <a:ext cx="5868989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19B4EA-0289-4253-B23F-99F17520E512}"/>
              </a:ext>
            </a:extLst>
          </p:cNvPr>
          <p:cNvSpPr/>
          <p:nvPr userDrawn="1"/>
        </p:nvSpPr>
        <p:spPr>
          <a:xfrm>
            <a:off x="0" y="3807726"/>
            <a:ext cx="12192000" cy="30502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4"/>
              </a:solidFill>
              <a:latin typeface="Montserrat" pitchFamily="2" charset="77"/>
            </a:endParaRP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3FFFC9CF-194D-3C45-9CE9-FFC10C9B16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77715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ECCC942B-D21D-3B44-A5D1-51605583D9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43644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6DCA958-376F-1B46-AC69-406AF76A4A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55785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196B3087-7A0C-5548-9F9A-CA0658DB52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DCC1641-F2E4-42BA-9C71-0BCA33750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882800" y="4312800"/>
            <a:ext cx="2703176" cy="2103875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E227C6C-CD70-4C25-8647-4FDE02E2D56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950000" y="4312800"/>
            <a:ext cx="2703176" cy="2103875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F5C29CF-8E6A-416B-8ED5-7BE91F1C685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959600" y="4312800"/>
            <a:ext cx="2703176" cy="2103875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6E19E3-65AD-4B22-855C-4DE742D6F262}"/>
              </a:ext>
            </a:extLst>
          </p:cNvPr>
          <p:cNvSpPr/>
          <p:nvPr userDrawn="1"/>
        </p:nvSpPr>
        <p:spPr>
          <a:xfrm>
            <a:off x="348343" y="2168434"/>
            <a:ext cx="1166619" cy="1639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00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6" grpId="1"/>
      <p:bldP spid="18" grpId="0"/>
      <p:bldP spid="18" grpId="1"/>
      <p:bldP spid="21" grpId="0"/>
      <p:bldP spid="21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1774825" y="1233487"/>
            <a:ext cx="5882207" cy="86360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015F1C8-A194-4B45-8084-FABDF69A2B4E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Sous-titre 2">
            <a:extLst>
              <a:ext uri="{FF2B5EF4-FFF2-40B4-BE49-F238E27FC236}">
                <a16:creationId xmlns:a16="http://schemas.microsoft.com/office/drawing/2014/main" id="{C9146D2F-8416-CA4B-85F2-B105C7D7DD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8FBC7-BDCC-48F5-965E-5ABB09010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0D4B41-D320-458F-BCB9-37796F83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44F59-A480-4AFE-867B-AA8AFACA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15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3BAB6DB-FF3C-D847-9332-9AC190936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698" y="1233488"/>
            <a:ext cx="5865115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FE76092-756A-A84D-B05C-9E3E2F23211E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Sous-titre 2">
            <a:extLst>
              <a:ext uri="{FF2B5EF4-FFF2-40B4-BE49-F238E27FC236}">
                <a16:creationId xmlns:a16="http://schemas.microsoft.com/office/drawing/2014/main" id="{DAB618CF-DD13-A542-A598-9F89C867A1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0BDE4-5EAF-44DF-9810-AE36D7BA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6F70-98E8-441A-986C-BAC7867A6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1A1BD-628C-4719-855F-EE9C7187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5532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DCD626-565A-AF4C-B3D6-0B3E954E3B13}"/>
              </a:ext>
            </a:extLst>
          </p:cNvPr>
          <p:cNvSpPr/>
          <p:nvPr userDrawn="1"/>
        </p:nvSpPr>
        <p:spPr>
          <a:xfrm>
            <a:off x="7660640" y="765175"/>
            <a:ext cx="4531360" cy="60928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64E276D9-D2E7-DF47-A087-44478F55AC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692" y="765175"/>
            <a:ext cx="3038991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3113" y="1233488"/>
            <a:ext cx="2719792" cy="1800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DA536A5A-9D42-0C45-A06D-80CC9746DC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419" y="765175"/>
            <a:ext cx="1085118" cy="230832"/>
          </a:xfrm>
          <a:prstGeom prst="rect">
            <a:avLst/>
          </a:prstGeom>
          <a:solidFill>
            <a:schemeClr val="accent4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D1023-1191-42FA-BCBA-82F08271E4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43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406A148-0B99-C646-AFD8-59771F3A67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65175"/>
            <a:ext cx="3035300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7316" y="1233489"/>
            <a:ext cx="6090684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C9423575-8BE5-2347-B766-601788C53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8916" y="773456"/>
            <a:ext cx="1072879" cy="230832"/>
          </a:xfrm>
          <a:prstGeom prst="rect">
            <a:avLst/>
          </a:prstGeom>
          <a:solidFill>
            <a:schemeClr val="accent4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890BC-E085-45F0-B72F-6ED3AD3B29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87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1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475192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640934"/>
            <a:ext cx="4077336" cy="4110987"/>
          </a:xfrm>
        </p:spPr>
        <p:txBody>
          <a:bodyPr anchor="b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en-AU" dirty="0"/>
              <a:t>Insert presentation title here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B7FC0CEC-DE31-1840-9E32-562D52782B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4" y="5094514"/>
            <a:ext cx="4077337" cy="993049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AFC617-A5E4-844B-8635-BB5407E84699}"/>
              </a:ext>
            </a:extLst>
          </p:cNvPr>
          <p:cNvSpPr/>
          <p:nvPr userDrawn="1"/>
        </p:nvSpPr>
        <p:spPr>
          <a:xfrm>
            <a:off x="373380" y="640934"/>
            <a:ext cx="922020" cy="608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BA1E084-BF4D-C944-A737-062AE9155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  <p:sp>
        <p:nvSpPr>
          <p:cNvPr id="9" name="Espace réservé de la date 20">
            <a:extLst>
              <a:ext uri="{FF2B5EF4-FFF2-40B4-BE49-F238E27FC236}">
                <a16:creationId xmlns:a16="http://schemas.microsoft.com/office/drawing/2014/main" id="{868937C7-5B09-F64A-86DC-76F11BCBA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5" y="6087563"/>
            <a:ext cx="4051209" cy="32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endParaRPr lang="en-A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37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7"/>
            <a:ext cx="5868988" cy="8636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765175"/>
            <a:ext cx="3047998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1A6EE9C5-7D34-5743-AA48-28F9C63271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6680" y="768723"/>
            <a:ext cx="1085118" cy="230832"/>
          </a:xfrm>
          <a:prstGeom prst="rect">
            <a:avLst/>
          </a:prstGeom>
          <a:solidFill>
            <a:schemeClr val="accent4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5B06523-39CC-E64E-B058-016AF29B4BF6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426D-38E9-44D9-8741-26A0714D85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E3B2F-FD09-4F51-A5D7-2FC2270B1C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50B60-6500-4B91-9C1E-D284A8762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34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50C99185-297F-F544-BDE0-F5297E2BBD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50" y="2743199"/>
            <a:ext cx="6085049" cy="41148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4" y="1233487"/>
            <a:ext cx="5868989" cy="86360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B0626AC5-254D-7849-8EC3-2A1FB86675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72879" cy="230832"/>
          </a:xfrm>
          <a:prstGeom prst="rect">
            <a:avLst/>
          </a:prstGeom>
          <a:solidFill>
            <a:schemeClr val="accent4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919C2-675E-4720-9F25-94C39BB26E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4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Ho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FramingElement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grpSp>
        <p:nvGrpSpPr>
          <p:cNvPr id="39" name="HighlightText"/>
          <p:cNvGrpSpPr/>
          <p:nvPr userDrawn="1"/>
        </p:nvGrpSpPr>
        <p:grpSpPr>
          <a:xfrm>
            <a:off x="4299433" y="348722"/>
            <a:ext cx="3578664" cy="1593000"/>
            <a:chOff x="3629072" y="2321340"/>
            <a:chExt cx="3253331" cy="1405588"/>
          </a:xfrm>
        </p:grpSpPr>
        <p:sp>
          <p:nvSpPr>
            <p:cNvPr id="40" name="TextBox 79"/>
            <p:cNvSpPr txBox="1"/>
            <p:nvPr userDrawn="1"/>
          </p:nvSpPr>
          <p:spPr>
            <a:xfrm>
              <a:off x="4499992" y="2321340"/>
              <a:ext cx="2382411" cy="140558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AU" sz="9800" b="1" dirty="0">
                  <a:solidFill>
                    <a:schemeClr val="accent5"/>
                  </a:solidFill>
                </a:rPr>
                <a:t>75</a:t>
              </a:r>
              <a:r>
                <a:rPr lang="en-AU" sz="6000" b="1" baseline="70000" dirty="0">
                  <a:solidFill>
                    <a:schemeClr val="accent5"/>
                  </a:solidFill>
                </a:rPr>
                <a:t>%</a:t>
              </a:r>
            </a:p>
            <a:p>
              <a:pPr>
                <a:lnSpc>
                  <a:spcPct val="50000"/>
                </a:lnSpc>
              </a:pPr>
              <a:r>
                <a:rPr lang="en-AU" sz="2700" dirty="0">
                  <a:solidFill>
                    <a:schemeClr val="tx1"/>
                  </a:solidFill>
                </a:rPr>
                <a:t>improvement</a:t>
              </a:r>
            </a:p>
          </p:txBody>
        </p:sp>
        <p:cxnSp>
          <p:nvCxnSpPr>
            <p:cNvPr id="41" name="Straight Connector 40"/>
            <p:cNvCxnSpPr/>
            <p:nvPr userDrawn="1"/>
          </p:nvCxnSpPr>
          <p:spPr>
            <a:xfrm rot="10800000">
              <a:off x="3786736" y="2499720"/>
              <a:ext cx="5760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 rot="10800000" flipV="1">
              <a:off x="3629072" y="2494456"/>
              <a:ext cx="152400" cy="135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OrgChart"/>
          <p:cNvGrpSpPr/>
          <p:nvPr userDrawn="1"/>
        </p:nvGrpSpPr>
        <p:grpSpPr>
          <a:xfrm>
            <a:off x="2208213" y="1844665"/>
            <a:ext cx="9252000" cy="4282872"/>
            <a:chOff x="2167452" y="2621604"/>
            <a:chExt cx="6735778" cy="3558237"/>
          </a:xfrm>
        </p:grpSpPr>
        <p:grpSp>
          <p:nvGrpSpPr>
            <p:cNvPr id="44" name="Group 4"/>
            <p:cNvGrpSpPr/>
            <p:nvPr/>
          </p:nvGrpSpPr>
          <p:grpSpPr>
            <a:xfrm>
              <a:off x="6962830" y="2621604"/>
              <a:ext cx="1940400" cy="656781"/>
              <a:chOff x="5864235" y="2172963"/>
              <a:chExt cx="1764000" cy="579515"/>
            </a:xfrm>
          </p:grpSpPr>
          <p:sp>
            <p:nvSpPr>
              <p:cNvPr id="106" name="TextBox 5"/>
              <p:cNvSpPr txBox="1"/>
              <p:nvPr userDrawn="1"/>
            </p:nvSpPr>
            <p:spPr>
              <a:xfrm>
                <a:off x="5864235" y="2172963"/>
                <a:ext cx="1764000" cy="263903"/>
              </a:xfrm>
              <a:prstGeom prst="rect">
                <a:avLst/>
              </a:prstGeom>
              <a:solidFill>
                <a:schemeClr val="tx1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7" name="TextBox 6"/>
              <p:cNvSpPr txBox="1"/>
              <p:nvPr userDrawn="1"/>
            </p:nvSpPr>
            <p:spPr>
              <a:xfrm>
                <a:off x="5864235" y="2435793"/>
                <a:ext cx="1764000" cy="316685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45" name="Group 44"/>
            <p:cNvGrpSpPr/>
            <p:nvPr userDrawn="1"/>
          </p:nvGrpSpPr>
          <p:grpSpPr>
            <a:xfrm>
              <a:off x="4397360" y="2621617"/>
              <a:ext cx="1940400" cy="656769"/>
              <a:chOff x="4397360" y="2621617"/>
              <a:chExt cx="1940400" cy="656769"/>
            </a:xfrm>
          </p:grpSpPr>
          <p:sp>
            <p:nvSpPr>
              <p:cNvPr id="104" name="TextBox 103"/>
              <p:cNvSpPr txBox="1"/>
              <p:nvPr userDrawn="1"/>
            </p:nvSpPr>
            <p:spPr>
              <a:xfrm>
                <a:off x="4397360" y="2621617"/>
                <a:ext cx="1940400" cy="299090"/>
              </a:xfrm>
              <a:prstGeom prst="rect">
                <a:avLst/>
              </a:prstGeom>
              <a:solidFill>
                <a:schemeClr val="tx1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kern="0" cap="all" baseline="0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4397360" y="2919478"/>
                <a:ext cx="1940400" cy="358908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79" name="Group 25"/>
            <p:cNvGrpSpPr/>
            <p:nvPr/>
          </p:nvGrpSpPr>
          <p:grpSpPr>
            <a:xfrm>
              <a:off x="2167817" y="4069213"/>
              <a:ext cx="1940400" cy="656766"/>
              <a:chOff x="1526398" y="3450265"/>
              <a:chExt cx="1764000" cy="579501"/>
            </a:xfrm>
          </p:grpSpPr>
          <p:sp>
            <p:nvSpPr>
              <p:cNvPr id="102" name="TextBox 101"/>
              <p:cNvSpPr txBox="1"/>
              <p:nvPr userDrawn="1"/>
            </p:nvSpPr>
            <p:spPr>
              <a:xfrm>
                <a:off x="1526398" y="3450265"/>
                <a:ext cx="1764000" cy="263904"/>
              </a:xfrm>
              <a:prstGeom prst="rect">
                <a:avLst/>
              </a:prstGeom>
              <a:solidFill>
                <a:schemeClr val="tx1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1526398" y="3713081"/>
                <a:ext cx="1764000" cy="316685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80" name="Group 26"/>
            <p:cNvGrpSpPr/>
            <p:nvPr/>
          </p:nvGrpSpPr>
          <p:grpSpPr>
            <a:xfrm>
              <a:off x="4396932" y="4067553"/>
              <a:ext cx="1940400" cy="658426"/>
              <a:chOff x="3552866" y="3448800"/>
              <a:chExt cx="1764000" cy="580966"/>
            </a:xfrm>
          </p:grpSpPr>
          <p:sp>
            <p:nvSpPr>
              <p:cNvPr id="100" name="TextBox 99"/>
              <p:cNvSpPr txBox="1"/>
              <p:nvPr userDrawn="1"/>
            </p:nvSpPr>
            <p:spPr>
              <a:xfrm>
                <a:off x="3552866" y="3448800"/>
                <a:ext cx="1764000" cy="263904"/>
              </a:xfrm>
              <a:prstGeom prst="rect">
                <a:avLst/>
              </a:prstGeom>
              <a:solidFill>
                <a:schemeClr val="tx1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1" name="TextBox 100"/>
              <p:cNvSpPr txBox="1"/>
              <p:nvPr userDrawn="1"/>
            </p:nvSpPr>
            <p:spPr>
              <a:xfrm>
                <a:off x="3552866" y="3713081"/>
                <a:ext cx="1764000" cy="316685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81" name="Group 27"/>
            <p:cNvGrpSpPr/>
            <p:nvPr/>
          </p:nvGrpSpPr>
          <p:grpSpPr>
            <a:xfrm>
              <a:off x="6603510" y="4067553"/>
              <a:ext cx="1940400" cy="658426"/>
              <a:chOff x="5558846" y="3448800"/>
              <a:chExt cx="1764000" cy="580966"/>
            </a:xfrm>
          </p:grpSpPr>
          <p:sp>
            <p:nvSpPr>
              <p:cNvPr id="98" name="TextBox 97"/>
              <p:cNvSpPr txBox="1"/>
              <p:nvPr userDrawn="1"/>
            </p:nvSpPr>
            <p:spPr>
              <a:xfrm>
                <a:off x="5558846" y="3448800"/>
                <a:ext cx="1764000" cy="263904"/>
              </a:xfrm>
              <a:prstGeom prst="rect">
                <a:avLst/>
              </a:prstGeom>
              <a:solidFill>
                <a:schemeClr val="tx1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9" name="TextBox 98"/>
              <p:cNvSpPr txBox="1"/>
              <p:nvPr userDrawn="1"/>
            </p:nvSpPr>
            <p:spPr>
              <a:xfrm>
                <a:off x="5558846" y="3713081"/>
                <a:ext cx="1764000" cy="316685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82" name="Group 81"/>
            <p:cNvGrpSpPr/>
            <p:nvPr userDrawn="1"/>
          </p:nvGrpSpPr>
          <p:grpSpPr>
            <a:xfrm>
              <a:off x="2167452" y="5199707"/>
              <a:ext cx="1940400" cy="980134"/>
              <a:chOff x="5853270" y="2172959"/>
              <a:chExt cx="1764000" cy="879267"/>
            </a:xfrm>
          </p:grpSpPr>
          <p:sp>
            <p:nvSpPr>
              <p:cNvPr id="96" name="TextBox 95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7" name="TextBox 96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i="0" dirty="0">
                    <a:solidFill>
                      <a:schemeClr val="tx1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83" name="Straight Connector 82"/>
            <p:cNvCxnSpPr>
              <a:stCxn id="105" idx="2"/>
              <a:endCxn id="100" idx="0"/>
            </p:cNvCxnSpPr>
            <p:nvPr/>
          </p:nvCxnSpPr>
          <p:spPr>
            <a:xfrm flipH="1">
              <a:off x="5367132" y="3278386"/>
              <a:ext cx="428" cy="7891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38"/>
            <p:cNvCxnSpPr>
              <a:stCxn id="102" idx="0"/>
            </p:cNvCxnSpPr>
            <p:nvPr/>
          </p:nvCxnSpPr>
          <p:spPr>
            <a:xfrm rot="5400000" flipH="1" flipV="1">
              <a:off x="4126031" y="2812294"/>
              <a:ext cx="268910" cy="2244937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41"/>
            <p:cNvCxnSpPr>
              <a:stCxn id="98" idx="0"/>
            </p:cNvCxnSpPr>
            <p:nvPr/>
          </p:nvCxnSpPr>
          <p:spPr>
            <a:xfrm rot="16200000" flipV="1">
              <a:off x="6344707" y="2838553"/>
              <a:ext cx="267257" cy="2190750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104" idx="3"/>
              <a:endCxn id="106" idx="1"/>
            </p:cNvCxnSpPr>
            <p:nvPr/>
          </p:nvCxnSpPr>
          <p:spPr>
            <a:xfrm flipV="1">
              <a:off x="6337760" y="2771159"/>
              <a:ext cx="625070" cy="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103" idx="2"/>
              <a:endCxn id="96" idx="0"/>
            </p:cNvCxnSpPr>
            <p:nvPr/>
          </p:nvCxnSpPr>
          <p:spPr>
            <a:xfrm flipH="1">
              <a:off x="3137652" y="4725978"/>
              <a:ext cx="365" cy="473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 userDrawn="1"/>
          </p:nvGrpSpPr>
          <p:grpSpPr>
            <a:xfrm>
              <a:off x="4396932" y="5199707"/>
              <a:ext cx="1940400" cy="980134"/>
              <a:chOff x="5853270" y="2172959"/>
              <a:chExt cx="1764000" cy="879267"/>
            </a:xfrm>
          </p:grpSpPr>
          <p:sp>
            <p:nvSpPr>
              <p:cNvPr id="94" name="TextBox 93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5" name="TextBox 94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i="0" dirty="0">
                    <a:solidFill>
                      <a:schemeClr val="tx1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89" name="Straight Connector 88"/>
            <p:cNvCxnSpPr>
              <a:stCxn id="101" idx="2"/>
              <a:endCxn id="94" idx="0"/>
            </p:cNvCxnSpPr>
            <p:nvPr userDrawn="1"/>
          </p:nvCxnSpPr>
          <p:spPr>
            <a:xfrm>
              <a:off x="5367132" y="4725978"/>
              <a:ext cx="0" cy="473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 userDrawn="1"/>
          </p:nvGrpSpPr>
          <p:grpSpPr>
            <a:xfrm>
              <a:off x="6626412" y="5199707"/>
              <a:ext cx="1940400" cy="980134"/>
              <a:chOff x="5853270" y="2172959"/>
              <a:chExt cx="1764000" cy="879267"/>
            </a:xfrm>
          </p:grpSpPr>
          <p:sp>
            <p:nvSpPr>
              <p:cNvPr id="92" name="TextBox 91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3" name="TextBox 92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i="0" dirty="0">
                    <a:solidFill>
                      <a:schemeClr val="tx1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91" name="Straight Connector 90"/>
            <p:cNvCxnSpPr>
              <a:endCxn id="92" idx="0"/>
            </p:cNvCxnSpPr>
            <p:nvPr userDrawn="1"/>
          </p:nvCxnSpPr>
          <p:spPr>
            <a:xfrm>
              <a:off x="7596612" y="4725978"/>
              <a:ext cx="0" cy="473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287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69548-905D-4B1F-ACED-74D3B514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E5D99-FB52-48C3-9781-206DDE6C4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8B9AE-6A95-4BE3-AE95-CAD1F7121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26350-C492-4502-AB2C-C7270F061424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70684-9CEA-4C7D-868A-2E2697C8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F5D0-41B6-4498-8EC0-6A8E2565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C4F7E-1C30-429C-9212-476E0DE01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7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2 Image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D0A4D8-26FE-934D-B2CF-D19103D592A8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11903149-E037-C443-952F-3BF3D57207F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9" y="0"/>
            <a:ext cx="12190602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2106079"/>
            <a:ext cx="6096000" cy="475192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120486"/>
            <a:ext cx="4051209" cy="2818459"/>
          </a:xfrm>
        </p:spPr>
        <p:txBody>
          <a:bodyPr anchor="t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en-AU" dirty="0"/>
              <a:t>Insert presentation title here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41DC31D-9F3A-904E-82ED-23F4A3AC0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E8A38392-795E-D840-BD2D-E077C72164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798" y="5144015"/>
            <a:ext cx="4051236" cy="948810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9" name="Espace réservé de la date 20">
            <a:extLst>
              <a:ext uri="{FF2B5EF4-FFF2-40B4-BE49-F238E27FC236}">
                <a16:creationId xmlns:a16="http://schemas.microsoft.com/office/drawing/2014/main" id="{9F04BAC4-8BE3-E347-8926-ECCBB391C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5" y="6103886"/>
            <a:ext cx="4051209" cy="312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364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2 Image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F1DD9C-09C9-3E40-AF78-19B264C71093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11903149-E037-C443-952F-3BF3D57207F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99" y="-1"/>
            <a:ext cx="9143301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44000" y="0"/>
            <a:ext cx="3047301" cy="68579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3418EB9D-1D48-6C4D-B576-C1E0B669F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5300" y="2106079"/>
            <a:ext cx="4608457" cy="2818459"/>
          </a:xfrm>
        </p:spPr>
        <p:txBody>
          <a:bodyPr anchor="t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en-AU" dirty="0"/>
              <a:t>Insert presentation title here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E5B38963-1A53-ED40-9DFA-EEE56F0A15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35300" y="5117193"/>
            <a:ext cx="4608459" cy="975632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10" name="Espace réservé de la date 20">
            <a:extLst>
              <a:ext uri="{FF2B5EF4-FFF2-40B4-BE49-F238E27FC236}">
                <a16:creationId xmlns:a16="http://schemas.microsoft.com/office/drawing/2014/main" id="{71A174EB-6224-9648-9C2E-D3EE2BDA8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5300" y="6092825"/>
            <a:ext cx="4608457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33266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1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475192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640934"/>
            <a:ext cx="4077336" cy="4110987"/>
          </a:xfrm>
        </p:spPr>
        <p:txBody>
          <a:bodyPr anchor="b"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en-AU" dirty="0"/>
              <a:t>Insert presentation title here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B7FC0CEC-DE31-1840-9E32-562D52782B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4" y="5094514"/>
            <a:ext cx="4077337" cy="993049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AFC617-A5E4-844B-8635-BB5407E84699}"/>
              </a:ext>
            </a:extLst>
          </p:cNvPr>
          <p:cNvSpPr/>
          <p:nvPr userDrawn="1"/>
        </p:nvSpPr>
        <p:spPr>
          <a:xfrm>
            <a:off x="373380" y="640934"/>
            <a:ext cx="922020" cy="608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BA1E084-BF4D-C944-A737-062AE9155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  <p:sp>
        <p:nvSpPr>
          <p:cNvPr id="9" name="Espace réservé de la date 20">
            <a:extLst>
              <a:ext uri="{FF2B5EF4-FFF2-40B4-BE49-F238E27FC236}">
                <a16:creationId xmlns:a16="http://schemas.microsoft.com/office/drawing/2014/main" id="{868937C7-5B09-F64A-86DC-76F11BCBA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5" y="6087563"/>
            <a:ext cx="4051209" cy="32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endParaRPr lang="en-A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35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1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524000" y="2"/>
            <a:ext cx="10667301" cy="475192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765175"/>
            <a:ext cx="4321173" cy="3632654"/>
          </a:xfrm>
        </p:spPr>
        <p:txBody>
          <a:bodyPr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en-AU" dirty="0"/>
              <a:t>Insert presentation title here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A0359139-633F-4442-B5A5-290AD4DFB3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4" y="5154708"/>
            <a:ext cx="4321175" cy="938117"/>
          </a:xfrm>
          <a:prstGeom prst="rect">
            <a:avLst/>
          </a:prstGeom>
        </p:spPr>
        <p:txBody>
          <a:bodyPr lIns="9000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F7FC2-140F-5C4E-B3D2-BC3C938B3154}"/>
              </a:ext>
            </a:extLst>
          </p:cNvPr>
          <p:cNvSpPr/>
          <p:nvPr userDrawn="1"/>
        </p:nvSpPr>
        <p:spPr>
          <a:xfrm>
            <a:off x="373380" y="863124"/>
            <a:ext cx="922020" cy="586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4D2473E2-BB66-8D4A-B76F-7CCFA18EF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  <p:sp>
        <p:nvSpPr>
          <p:cNvPr id="13" name="Espace réservé de la date 20">
            <a:extLst>
              <a:ext uri="{FF2B5EF4-FFF2-40B4-BE49-F238E27FC236}">
                <a16:creationId xmlns:a16="http://schemas.microsoft.com/office/drawing/2014/main" id="{43A93F6F-F549-134E-9FFE-C37544758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3" y="6107593"/>
            <a:ext cx="4321175" cy="309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endParaRPr lang="en-A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79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3F3A4-514C-304A-A4DE-02F1748D45AB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1"/>
            <a:ext cx="12190227" cy="68580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AD6B63E4-8A79-F64D-86FE-7775FE432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806043"/>
            <a:ext cx="7381875" cy="32867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latin typeface="Montserrat" pitchFamily="2" charset="77"/>
              </a:defRPr>
            </a:lvl1pPr>
          </a:lstStyle>
          <a:p>
            <a:r>
              <a:rPr lang="en-AU" dirty="0"/>
              <a:t>Insert section title here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FB4D65A-6740-5845-9334-C5E2F59022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1550126"/>
            <a:ext cx="7381875" cy="1026951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</p:spTree>
    <p:extLst>
      <p:ext uri="{BB962C8B-B14F-4D97-AF65-F5344CB8AC3E}">
        <p14:creationId xmlns:p14="http://schemas.microsoft.com/office/powerpoint/2010/main" val="7129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Large Title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4" y="2086473"/>
            <a:ext cx="5868989" cy="40063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section title here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B0DF1A2-07E3-924B-AAF6-7CF18DC976A2}"/>
              </a:ext>
            </a:extLst>
          </p:cNvPr>
          <p:cNvSpPr txBox="1">
            <a:spLocks/>
          </p:cNvSpPr>
          <p:nvPr userDrawn="1"/>
        </p:nvSpPr>
        <p:spPr>
          <a:xfrm>
            <a:off x="227014" y="3465513"/>
            <a:ext cx="129302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A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EA6F79D0-F7A8-BC46-8332-91EE99E8A7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1"/>
            <a:ext cx="3047998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4D9E1268-4C0A-204F-A6BC-D383851F7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756466"/>
            <a:ext cx="5868988" cy="1129710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FE905-BC4A-A14B-BBA3-5F706FFFBE4D}"/>
              </a:ext>
            </a:extLst>
          </p:cNvPr>
          <p:cNvSpPr/>
          <p:nvPr userDrawn="1"/>
        </p:nvSpPr>
        <p:spPr>
          <a:xfrm>
            <a:off x="373380" y="883920"/>
            <a:ext cx="922020" cy="597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09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: Title + 1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CE11DECB-288A-BE4A-A7F7-2A53FA7A68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524000" y="2"/>
            <a:ext cx="10667301" cy="475192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2F97C3-0F67-D44A-A77C-3D685FF30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765175"/>
            <a:ext cx="4321173" cy="3632654"/>
          </a:xfrm>
        </p:spPr>
        <p:txBody>
          <a:bodyPr>
            <a:normAutofit/>
          </a:bodyPr>
          <a:lstStyle>
            <a:lvl1pPr>
              <a:defRPr sz="4400" b="1" i="0">
                <a:latin typeface="Montserrat" pitchFamily="2" charset="77"/>
              </a:defRPr>
            </a:lvl1pPr>
          </a:lstStyle>
          <a:p>
            <a:r>
              <a:rPr lang="en-AU" dirty="0"/>
              <a:t>Insert presentation title here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A0359139-633F-4442-B5A5-290AD4DFB3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4" y="5154708"/>
            <a:ext cx="4321175" cy="938117"/>
          </a:xfrm>
          <a:prstGeom prst="rect">
            <a:avLst/>
          </a:prstGeom>
        </p:spPr>
        <p:txBody>
          <a:bodyPr lIns="9000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F7FC2-140F-5C4E-B3D2-BC3C938B3154}"/>
              </a:ext>
            </a:extLst>
          </p:cNvPr>
          <p:cNvSpPr/>
          <p:nvPr userDrawn="1"/>
        </p:nvSpPr>
        <p:spPr>
          <a:xfrm>
            <a:off x="373380" y="863124"/>
            <a:ext cx="922020" cy="586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4D2473E2-BB66-8D4A-B76F-7CCFA18EF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  <p:sp>
        <p:nvSpPr>
          <p:cNvPr id="13" name="Espace réservé de la date 20">
            <a:extLst>
              <a:ext uri="{FF2B5EF4-FFF2-40B4-BE49-F238E27FC236}">
                <a16:creationId xmlns:a16="http://schemas.microsoft.com/office/drawing/2014/main" id="{43A93F6F-F549-134E-9FFE-C37544758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4823" y="6107593"/>
            <a:ext cx="4321175" cy="309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endParaRPr lang="en-A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57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B0DF1A2-07E3-924B-AAF6-7CF18DC976A2}"/>
              </a:ext>
            </a:extLst>
          </p:cNvPr>
          <p:cNvSpPr txBox="1">
            <a:spLocks/>
          </p:cNvSpPr>
          <p:nvPr userDrawn="1"/>
        </p:nvSpPr>
        <p:spPr>
          <a:xfrm>
            <a:off x="227014" y="3465513"/>
            <a:ext cx="129302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A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AA58CDD-DBA1-1F4E-AF8C-D5D531D32670}"/>
              </a:ext>
            </a:extLst>
          </p:cNvPr>
          <p:cNvCxnSpPr>
            <a:cxnSpLocks/>
          </p:cNvCxnSpPr>
          <p:nvPr userDrawn="1"/>
        </p:nvCxnSpPr>
        <p:spPr>
          <a:xfrm>
            <a:off x="7639860" y="-8709"/>
            <a:ext cx="0" cy="6879515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A566A97-3CD9-5D4B-A6D7-A4E3B98CA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072640"/>
            <a:ext cx="5640394" cy="40201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section title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4AAE2750-E163-6541-97D2-3C01DF1BAB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3" y="765173"/>
            <a:ext cx="5640394" cy="1133295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B34DC-7E7B-EC42-AF37-79054A01A4F1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1B7063EF-9FEB-514A-978F-92FAD64E1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: Title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7CDD8D-178E-EB49-A33F-7AE51152B84B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E445F-746C-8841-B636-7A15F976B9AB}"/>
              </a:ext>
            </a:extLst>
          </p:cNvPr>
          <p:cNvSpPr/>
          <p:nvPr userDrawn="1"/>
        </p:nvSpPr>
        <p:spPr>
          <a:xfrm>
            <a:off x="373380" y="182880"/>
            <a:ext cx="922020" cy="667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2386149"/>
            <a:ext cx="6938220" cy="3204754"/>
          </a:xfrm>
          <a:prstGeom prst="rect">
            <a:avLst/>
          </a:prstGeom>
        </p:spPr>
        <p:txBody>
          <a:bodyPr anchor="ctr"/>
          <a:lstStyle>
            <a:lvl1pPr>
              <a:defRPr sz="66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C2262BC5-26BA-5C4B-B872-85C8E37BF2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5421747"/>
            <a:ext cx="6938219" cy="671078"/>
          </a:xfrm>
          <a:prstGeom prst="rect">
            <a:avLst/>
          </a:prstGeom>
        </p:spPr>
        <p:txBody>
          <a:bodyPr lIns="9000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wsp.com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EEB1B51-22A9-C842-92A1-70D7A2290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A8D2642-4298-0B47-A918-AF6623E8929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4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7BC35F-3652-5B4B-A1FF-BF7C40A92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6" y="1233489"/>
            <a:ext cx="5868988" cy="863599"/>
          </a:xfrm>
          <a:prstGeom prst="rect">
            <a:avLst/>
          </a:prstGeom>
        </p:spPr>
        <p:txBody>
          <a:bodyPr lIns="90000" anchor="t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067792F8-F437-FD43-A5BF-E11691B01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3DDE619-2B96-004D-90C1-AA1DFD18F7D3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9035F-BEA8-454F-9C18-CBA9927136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74800" y="3283200"/>
            <a:ext cx="8888400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E99FF-8A12-48B8-857F-DE1727ACC44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74F24-7DE2-4CDE-9884-26C99E203B5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53FBB-9C8E-4DEE-9485-6FF69ABE0D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6153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4068611" cy="863600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DE54276-F1B0-144F-B43C-0076C18566CB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Sous-titre 2">
            <a:extLst>
              <a:ext uri="{FF2B5EF4-FFF2-40B4-BE49-F238E27FC236}">
                <a16:creationId xmlns:a16="http://schemas.microsoft.com/office/drawing/2014/main" id="{D62AB2BB-F877-BC44-9B9C-9FBE7033AB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EF2EF0D-61DE-40B3-B793-BB6FA942D2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74800" y="3283200"/>
            <a:ext cx="4068600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E2AE6C2-DACF-4B24-9D0A-419F96663E7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4198" y="766800"/>
            <a:ext cx="4571981" cy="5327649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30E41-6BDA-4100-8C19-E0276CB709E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77FDE-0219-42C7-A3F5-B9987EEE756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5C7CB-6F1E-4F4C-9046-F2015A8A5B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6015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 + Small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8835"/>
            <a:ext cx="4317993" cy="8582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8107465-DA36-9940-A5CD-7BE9F288A6E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43815" y="774699"/>
            <a:ext cx="4548184" cy="608330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12A8C2EE-57DA-0049-991E-491AB55741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685DEC0-2CBF-43CC-BE80-7E0154A1D5A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74799" y="3283200"/>
            <a:ext cx="4317989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226B6-F639-4FC1-8552-F89C1518C83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C3110-ABF2-4563-A175-63D5B77723B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525E6-03B3-4D14-A665-2A16BE9880B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13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 + Sma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5868988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8107465-DA36-9940-A5CD-7BE9F288A6E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765175"/>
            <a:ext cx="3047998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F94C0708-83E4-9541-8B92-DF6F3225B8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0917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8F8E78A-C406-49AB-AEEB-A7001DAD64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74799" y="3283200"/>
            <a:ext cx="5868986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68758-55CF-4FE7-A6A1-0D5FB3D584E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F02DB-C051-42CC-BF98-E89EAF51BB7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F73CB-8D2D-436C-8F6A-6AE2C4C6B0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0580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s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33" y="1233488"/>
            <a:ext cx="5868980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D7DDED3-1DAE-8E49-971B-21E395DCFE10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C6CA6728-E119-A440-9891-541FAFE976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72879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F9155B-1334-4FED-B924-351073C6A1C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74799" y="3283200"/>
            <a:ext cx="4321169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FE2AFD7-D2DF-4F60-91C4-FE0DEDCA94A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42860" y="3283200"/>
            <a:ext cx="4321169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763C96-E68D-49F2-9738-B61233619A7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48F17-85B7-4394-B981-8FF41D1A9E7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E6C0D-D133-45FF-B5CF-4E92BFB5C47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478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3 Columns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B740-90C4-4A97-843A-E3B6F9E63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1233488"/>
            <a:ext cx="5868989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85629D13-4883-0749-940C-083A02E0D2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E9DDD07-8AC0-B047-8E80-0D66E545EB2E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D9DB25-F869-405E-925D-4B305AEDBA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879308" y="3283200"/>
            <a:ext cx="2700276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67E1975-079A-4BA0-8AAC-53A520F13FC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04000" y="3283200"/>
            <a:ext cx="2700276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7FDDFB5-8F88-4ADB-868E-B0E1E42B500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71200" y="3283200"/>
            <a:ext cx="2700276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67682-D9BD-4E71-B770-1B3DE4BC306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02B52-00A5-46D6-8C46-8C8F6AB5819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B56A5-3107-4FFA-9292-2163D1BE28B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5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406A148-0B99-C646-AFD8-59771F3A67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65175"/>
            <a:ext cx="3035300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7316" y="1233488"/>
            <a:ext cx="6090684" cy="8636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C9423575-8BE5-2347-B766-601788C53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8916" y="773456"/>
            <a:ext cx="1085118" cy="230832"/>
          </a:xfrm>
          <a:prstGeom prst="rect">
            <a:avLst/>
          </a:prstGeom>
          <a:solidFill>
            <a:schemeClr val="accent4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8ECEA0B-E46C-4956-BE73-B680CD2965B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84698" y="3283200"/>
            <a:ext cx="6090684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D996D-249D-4DAB-A9C6-DCD34F92C02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56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harts &amp;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1811" y="1233488"/>
            <a:ext cx="4314190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43815" y="774699"/>
            <a:ext cx="4548184" cy="608330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125539-AA28-EA4D-BFFC-FCD1D94307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83117" y="2361445"/>
            <a:ext cx="6084885" cy="4496555"/>
          </a:xfrm>
          <a:solidFill>
            <a:schemeClr val="accent4"/>
          </a:solidFill>
        </p:spPr>
        <p:txBody>
          <a:bodyPr lIns="720000" tIns="720000" rIns="720000" bIns="720000" anchor="t"/>
          <a:lstStyle>
            <a:lvl1pPr marL="11113" indent="-11113" algn="l">
              <a:buNone/>
              <a:tabLst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slide content here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34825F6-3FBB-B347-99F9-6C1801EE913F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Sous-titre 2">
            <a:extLst>
              <a:ext uri="{FF2B5EF4-FFF2-40B4-BE49-F238E27FC236}">
                <a16:creationId xmlns:a16="http://schemas.microsoft.com/office/drawing/2014/main" id="{94D74D6B-DD34-DB48-A686-3C5D556AE0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C88CE-506C-4A3C-90C5-981A28221B6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C44DC-C3DA-4DF2-BA21-0D830F6D75C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84FC3-9787-4BBE-AD6E-8F0DB05C68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19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Title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3F3A4-514C-304A-A4DE-02F1748D45AB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1"/>
            <a:ext cx="12190227" cy="68580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AD6B63E4-8A79-F64D-86FE-7775FE432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806043"/>
            <a:ext cx="7381875" cy="32867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latin typeface="Montserrat" pitchFamily="2" charset="77"/>
              </a:defRPr>
            </a:lvl1pPr>
          </a:lstStyle>
          <a:p>
            <a:r>
              <a:rPr lang="en-AU" dirty="0"/>
              <a:t>Insert section title here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FB4D65A-6740-5845-9334-C5E2F59022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1550126"/>
            <a:ext cx="7381875" cy="1026951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</p:spTree>
    <p:extLst>
      <p:ext uri="{BB962C8B-B14F-4D97-AF65-F5344CB8AC3E}">
        <p14:creationId xmlns:p14="http://schemas.microsoft.com/office/powerpoint/2010/main" val="31961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Headsho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50C99185-297F-F544-BDE0-F5297E2BBD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000" y="765176"/>
            <a:ext cx="6119813" cy="6092824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12174365-864E-F942-92B5-A13EB52EFDF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2349499"/>
            <a:ext cx="4572000" cy="3019669"/>
          </a:xfrm>
        </p:spPr>
        <p:txBody>
          <a:bodyPr anchor="b"/>
          <a:lstStyle>
            <a:lvl1pPr marL="11113" indent="-11113">
              <a:buNone/>
              <a:tabLst/>
              <a:defRPr sz="180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slide content here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0DC2D0-4F63-E945-9BE6-4E9EE92788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674468"/>
            <a:ext cx="4572000" cy="418358"/>
          </a:xfrm>
        </p:spPr>
        <p:txBody>
          <a:bodyPr anchor="ctr"/>
          <a:lstStyle>
            <a:lvl1pPr>
              <a:buNone/>
              <a:defRPr b="1"/>
            </a:lvl1pPr>
          </a:lstStyle>
          <a:p>
            <a:pPr lvl="0"/>
            <a:r>
              <a:rPr lang="en-AU" dirty="0" err="1"/>
              <a:t>Firstname</a:t>
            </a:r>
            <a:r>
              <a:rPr lang="en-AU" dirty="0"/>
              <a:t> </a:t>
            </a:r>
            <a:r>
              <a:rPr lang="en-AU" dirty="0" err="1"/>
              <a:t>Lastname</a:t>
            </a:r>
            <a:r>
              <a:rPr lang="en-AU" dirty="0"/>
              <a:t>,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9E520-25DE-47BC-A0F2-88577E7BB29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11ADD-BDE1-437E-917E-FDF180948D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6EF49-F6CA-4B52-9729-FF82BF4DB3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99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 Projec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5868988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34BCB7B5-9FA6-B84B-A12F-F8B14EF613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0042" y="2349500"/>
            <a:ext cx="9147958" cy="45084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4CF27FDF-3EC0-7F4D-93AC-4FB2B30A61D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630475" y="6093122"/>
            <a:ext cx="3037525" cy="764878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CE92AE4F-7B06-324F-BE56-0513335114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B3953-7F7B-4ADE-BA14-C235EE85288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E9BF4-BF20-49CC-85B6-0D2038353AA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DFDC21-148E-4B11-92F7-DC8EBE67AB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58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Projec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D89B4-2208-4808-A778-30BFDD4E63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1243879"/>
            <a:ext cx="5868989" cy="85320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36F002-AF97-4ADB-9AB6-F89D9BAF62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001" y="2349500"/>
            <a:ext cx="4571999" cy="450849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A52AC3B6-48AD-CD41-93B9-0A2293E072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344960"/>
            <a:ext cx="4572001" cy="4513039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4BDB0F79-BF91-5045-B808-F656140C307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24759" y="6092826"/>
            <a:ext cx="3056151" cy="765174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C2D55491-F943-8B44-996B-70FC3C85A93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000" y="6092825"/>
            <a:ext cx="3060700" cy="765175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2FE52577-4208-0447-8606-83D25ECC55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326E9-6DCA-4823-A60C-C4295DF9540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BACCC-E5B3-42B1-9053-5CEAAEB57ED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146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: Title +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BE0E538-360D-8C4A-85BD-3D05B2F83A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8548" y="2276475"/>
            <a:ext cx="4567452" cy="3043598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C179FEC-7028-1440-9E45-CE98744640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24548" y="765174"/>
            <a:ext cx="4567452" cy="30331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424131-FF99-F142-8753-6D75B233E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5667" y="1233488"/>
            <a:ext cx="5539533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40121577-953A-8B45-849A-FD6ACDD28FA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28548" y="4557600"/>
            <a:ext cx="3063433" cy="762473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3B91879F-1E1F-8045-BBD6-E89FEB49018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625927" y="3033714"/>
            <a:ext cx="3037525" cy="764878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C7EF3C5-2ACB-AF4C-B017-152081F845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6548" y="3798274"/>
            <a:ext cx="4580152" cy="30597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E8848969-F0CD-6A43-9CC8-58BAB864A18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74177" y="6092826"/>
            <a:ext cx="3063433" cy="765193"/>
          </a:xfrm>
          <a:solidFill>
            <a:schemeClr val="accent4"/>
          </a:solidFill>
        </p:spPr>
        <p:txBody>
          <a:bodyPr lIns="180000" anchor="ctr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28D94C6-942F-2F44-ADAB-4FC4D96B59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F22088-E465-4C10-8315-9DC33B5769F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26D947-9C05-43E5-8AF5-4A48AE86A98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FF393F-76D6-47F8-9BD9-D04CDBBD1AF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41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BE0E538-360D-8C4A-85BD-3D05B2F83A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765174"/>
            <a:ext cx="4589248" cy="6092825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C179FEC-7028-1440-9E45-CE98744640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6700" y="765174"/>
            <a:ext cx="3035300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C7EF3C5-2ACB-AF4C-B017-152081F845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6548" y="3789363"/>
            <a:ext cx="4580152" cy="3068637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5B39BBA5-BE95-8843-B375-2C4E47A9E8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6548" y="765176"/>
            <a:ext cx="4580152" cy="3024188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F706F-9E18-45FF-B4FF-63B60A8F9A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91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2" grpId="0" animBg="1"/>
      <p:bldP spid="12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765175"/>
            <a:ext cx="12190227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F995F7-2C35-41B1-AC06-06DA62F902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7C56A-F825-42F6-9639-70219D04AA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14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773" y="765175"/>
            <a:ext cx="12190227" cy="6092826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1D6CC7-2984-514C-911A-4B996FE6D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1233489"/>
            <a:ext cx="5868988" cy="86359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C0E59940-D8B5-8E43-97CE-1545758A3D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C07FA-9968-4B93-A627-C964C7886B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416B9-3ED6-49EB-A925-1FBDED06A3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65B98-3823-4A8E-A409-B9FED642AA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730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4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648CC95-3EC6-3649-B74B-9F6416E37B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4001" y="2354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profile photo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AC4D-E04F-F44E-83B4-3AB06E0613D0}"/>
              </a:ext>
            </a:extLst>
          </p:cNvPr>
          <p:cNvSpPr/>
          <p:nvPr userDrawn="1"/>
        </p:nvSpPr>
        <p:spPr>
          <a:xfrm>
            <a:off x="3046195" y="2349500"/>
            <a:ext cx="3064487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19EB20-5514-A241-B8E7-2C513AB88278}"/>
              </a:ext>
            </a:extLst>
          </p:cNvPr>
          <p:cNvSpPr/>
          <p:nvPr userDrawn="1"/>
        </p:nvSpPr>
        <p:spPr>
          <a:xfrm>
            <a:off x="9148056" y="3873500"/>
            <a:ext cx="3043944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BCB599F2-B7EC-4544-B112-069BF1494F2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187" y="3878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profile photo here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1537CEB-1F80-8B46-B6DC-FA377DCEE20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34869" y="3878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profile photo here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89A4CC53-0492-C141-A0B4-0FA5BE0ADE3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3435" y="2354300"/>
            <a:ext cx="1518833" cy="15192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profile photo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658A07-177B-8F48-87A6-5C63642D6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1233488"/>
            <a:ext cx="5868987" cy="8636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F90A1D6E-9671-1C42-84A6-77DFABF8D278}"/>
              </a:ext>
            </a:extLst>
          </p:cNvPr>
          <p:cNvSpPr txBox="1">
            <a:spLocks/>
          </p:cNvSpPr>
          <p:nvPr userDrawn="1"/>
        </p:nvSpPr>
        <p:spPr>
          <a:xfrm>
            <a:off x="227014" y="3465513"/>
            <a:ext cx="129302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A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570399D2-015E-694D-A88D-DF0A8FDB5C2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18065" y="4052792"/>
            <a:ext cx="1516283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7C1DBE05-F4C9-1645-93D7-7FCDE1FD321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034348" y="5522776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BE7F6E9B-A101-5947-A35B-C17373133E7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78489" y="3994917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8C8AFD70-C76C-4345-AEDD-627EC990B7C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29496" y="5522776"/>
            <a:ext cx="1532672" cy="517967"/>
          </a:xfrm>
        </p:spPr>
        <p:txBody>
          <a:bodyPr anchor="t"/>
          <a:lstStyle>
            <a:lvl1pPr marL="11113" indent="-11113">
              <a:lnSpc>
                <a:spcPct val="100000"/>
              </a:lnSpc>
              <a:buNone/>
              <a:tabLst/>
              <a:defRPr sz="1200" b="0" i="0">
                <a:latin typeface="Montserrat" pitchFamily="2" charset="7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AU" dirty="0"/>
              <a:t>Insert Subtitle here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E23A0E9F-CD48-C649-A98E-C049591760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79A8B-7187-4294-811B-1DD9D277651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36346-A44F-410B-BE67-E96A09A5F79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0CAE5-0699-479D-BAAE-5762162CC18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38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B740-90C4-4A97-843A-E3B6F9E63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4" y="1233488"/>
            <a:ext cx="5868989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19B4EA-0289-4253-B23F-99F17520E512}"/>
              </a:ext>
            </a:extLst>
          </p:cNvPr>
          <p:cNvSpPr/>
          <p:nvPr userDrawn="1"/>
        </p:nvSpPr>
        <p:spPr>
          <a:xfrm>
            <a:off x="0" y="3807726"/>
            <a:ext cx="12192000" cy="30502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4"/>
              </a:solidFill>
              <a:latin typeface="Montserrat" pitchFamily="2" charset="77"/>
            </a:endParaRP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3FFFC9CF-194D-3C45-9CE9-FFC10C9B16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77715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ECCC942B-D21D-3B44-A5D1-51605583D9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43644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6DCA958-376F-1B46-AC69-406AF76A4A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55785" y="2538837"/>
            <a:ext cx="2703176" cy="1599996"/>
          </a:xfrm>
          <a:prstGeom prst="rect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196B3087-7A0C-5548-9F9A-CA0658DB52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DCC1641-F2E4-42BA-9C71-0BCA33750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882800" y="4312800"/>
            <a:ext cx="2703176" cy="2103875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E227C6C-CD70-4C25-8647-4FDE02E2D56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950000" y="4312800"/>
            <a:ext cx="2703176" cy="2103875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F5C29CF-8E6A-416B-8ED5-7BE91F1C685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959600" y="4312800"/>
            <a:ext cx="2703176" cy="2103875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6E19E3-65AD-4B22-855C-4DE742D6F262}"/>
              </a:ext>
            </a:extLst>
          </p:cNvPr>
          <p:cNvSpPr/>
          <p:nvPr userDrawn="1"/>
        </p:nvSpPr>
        <p:spPr>
          <a:xfrm>
            <a:off x="348343" y="2168434"/>
            <a:ext cx="1166619" cy="1639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847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6" grpId="1"/>
      <p:bldP spid="18" grpId="0"/>
      <p:bldP spid="18" grpId="1"/>
      <p:bldP spid="21" grpId="0"/>
      <p:bldP spid="21" grpId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1774825" y="1233487"/>
            <a:ext cx="5882207" cy="86360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015F1C8-A194-4B45-8084-FABDF69A2B4E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Sous-titre 2">
            <a:extLst>
              <a:ext uri="{FF2B5EF4-FFF2-40B4-BE49-F238E27FC236}">
                <a16:creationId xmlns:a16="http://schemas.microsoft.com/office/drawing/2014/main" id="{C9146D2F-8416-CA4B-85F2-B105C7D7DD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8FBC7-BDCC-48F5-965E-5ABB09010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0D4B41-D320-458F-BCB9-37796F83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44F59-A480-4AFE-867B-AA8AFACA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565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Large Title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4" y="2086473"/>
            <a:ext cx="5868989" cy="40063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section title here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B0DF1A2-07E3-924B-AAF6-7CF18DC976A2}"/>
              </a:ext>
            </a:extLst>
          </p:cNvPr>
          <p:cNvSpPr txBox="1">
            <a:spLocks/>
          </p:cNvSpPr>
          <p:nvPr userDrawn="1"/>
        </p:nvSpPr>
        <p:spPr>
          <a:xfrm>
            <a:off x="227014" y="3465513"/>
            <a:ext cx="129302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A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EA6F79D0-F7A8-BC46-8332-91EE99E8A7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1"/>
            <a:ext cx="3047998" cy="68580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4D9E1268-4C0A-204F-A6BC-D383851F7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756466"/>
            <a:ext cx="5868988" cy="1129710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FE905-BC4A-A14B-BBA3-5F706FFFBE4D}"/>
              </a:ext>
            </a:extLst>
          </p:cNvPr>
          <p:cNvSpPr/>
          <p:nvPr userDrawn="1"/>
        </p:nvSpPr>
        <p:spPr>
          <a:xfrm>
            <a:off x="373380" y="883920"/>
            <a:ext cx="922020" cy="597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93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3BAB6DB-FF3C-D847-9332-9AC190936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698" y="1233488"/>
            <a:ext cx="5865115" cy="8636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FE76092-756A-A84D-B05C-9E3E2F23211E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Sous-titre 2">
            <a:extLst>
              <a:ext uri="{FF2B5EF4-FFF2-40B4-BE49-F238E27FC236}">
                <a16:creationId xmlns:a16="http://schemas.microsoft.com/office/drawing/2014/main" id="{DAB618CF-DD13-A542-A598-9F89C867A1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0BDE4-5EAF-44DF-9810-AE36D7BA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6F70-98E8-441A-986C-BAC7867A6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1A1BD-628C-4719-855F-EE9C7187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5596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DCD626-565A-AF4C-B3D6-0B3E954E3B13}"/>
              </a:ext>
            </a:extLst>
          </p:cNvPr>
          <p:cNvSpPr/>
          <p:nvPr userDrawn="1"/>
        </p:nvSpPr>
        <p:spPr>
          <a:xfrm>
            <a:off x="7660640" y="765175"/>
            <a:ext cx="4531360" cy="60928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11" name="Picture Placeholder 29">
            <a:extLst>
              <a:ext uri="{FF2B5EF4-FFF2-40B4-BE49-F238E27FC236}">
                <a16:creationId xmlns:a16="http://schemas.microsoft.com/office/drawing/2014/main" id="{64E276D9-D2E7-DF47-A087-44478F55AC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692" y="765175"/>
            <a:ext cx="3038991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3113" y="1233488"/>
            <a:ext cx="2719792" cy="1800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DA536A5A-9D42-0C45-A06D-80CC9746DC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7419" y="765175"/>
            <a:ext cx="1085118" cy="230832"/>
          </a:xfrm>
          <a:prstGeom prst="rect">
            <a:avLst/>
          </a:prstGeom>
          <a:solidFill>
            <a:schemeClr val="accent4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D1023-1191-42FA-BCBA-82F08271E4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82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ustom Layout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406A148-0B99-C646-AFD8-59771F3A67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65175"/>
            <a:ext cx="3035300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7316" y="1233489"/>
            <a:ext cx="6090684" cy="863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C9423575-8BE5-2347-B766-601788C53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8916" y="773456"/>
            <a:ext cx="1072879" cy="230832"/>
          </a:xfrm>
          <a:prstGeom prst="rect">
            <a:avLst/>
          </a:prstGeom>
          <a:solidFill>
            <a:schemeClr val="accent4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890BC-E085-45F0-B72F-6ED3AD3B29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213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1233487"/>
            <a:ext cx="5868988" cy="8636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FB8B6D72-E460-8E45-B41D-2904190EB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2" y="765175"/>
            <a:ext cx="3047998" cy="6092825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1A6EE9C5-7D34-5743-AA48-28F9C63271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6680" y="768723"/>
            <a:ext cx="1085118" cy="230832"/>
          </a:xfrm>
          <a:prstGeom prst="rect">
            <a:avLst/>
          </a:prstGeom>
          <a:solidFill>
            <a:schemeClr val="accent4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5B06523-39CC-E64E-B058-016AF29B4BF6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426D-38E9-44D9-8741-26A0714D85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E3B2F-FD09-4F51-A5D7-2FC2270B1C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AU" dirty="0"/>
              <a:t>Footer. To edit click Insert &gt; Header &amp; Footer &gt; Apply to All.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50B60-6500-4B91-9C1E-D284A8762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908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50C99185-297F-F544-BDE0-F5297E2BBD4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50" y="2743199"/>
            <a:ext cx="6085049" cy="4114800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AU" noProof="0" dirty="0"/>
              <a:t>Insert hero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4" y="1233487"/>
            <a:ext cx="5868989" cy="86360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B0626AC5-254D-7849-8EC3-2A1FB86675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72879" cy="230832"/>
          </a:xfrm>
          <a:prstGeom prst="rect">
            <a:avLst/>
          </a:prstGeom>
          <a:solidFill>
            <a:schemeClr val="accent4"/>
          </a:solidFill>
        </p:spPr>
        <p:txBody>
          <a:bodyPr wrap="none" lIns="900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919C2-675E-4720-9F25-94C39BB26E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02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Ho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FramingElement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grpSp>
        <p:nvGrpSpPr>
          <p:cNvPr id="39" name="HighlightText"/>
          <p:cNvGrpSpPr/>
          <p:nvPr userDrawn="1"/>
        </p:nvGrpSpPr>
        <p:grpSpPr>
          <a:xfrm>
            <a:off x="4299433" y="348722"/>
            <a:ext cx="3578664" cy="1593000"/>
            <a:chOff x="3629072" y="2321340"/>
            <a:chExt cx="3253331" cy="1405588"/>
          </a:xfrm>
        </p:grpSpPr>
        <p:sp>
          <p:nvSpPr>
            <p:cNvPr id="40" name="TextBox 79"/>
            <p:cNvSpPr txBox="1"/>
            <p:nvPr userDrawn="1"/>
          </p:nvSpPr>
          <p:spPr>
            <a:xfrm>
              <a:off x="4499992" y="2321340"/>
              <a:ext cx="2382411" cy="140558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AU" sz="9800" b="1" dirty="0">
                  <a:solidFill>
                    <a:schemeClr val="accent5"/>
                  </a:solidFill>
                </a:rPr>
                <a:t>75</a:t>
              </a:r>
              <a:r>
                <a:rPr lang="en-AU" sz="6000" b="1" baseline="70000" dirty="0">
                  <a:solidFill>
                    <a:schemeClr val="accent5"/>
                  </a:solidFill>
                </a:rPr>
                <a:t>%</a:t>
              </a:r>
            </a:p>
            <a:p>
              <a:pPr>
                <a:lnSpc>
                  <a:spcPct val="50000"/>
                </a:lnSpc>
              </a:pPr>
              <a:r>
                <a:rPr lang="en-AU" sz="2700" dirty="0">
                  <a:solidFill>
                    <a:schemeClr val="tx1"/>
                  </a:solidFill>
                </a:rPr>
                <a:t>improvement</a:t>
              </a:r>
            </a:p>
          </p:txBody>
        </p:sp>
        <p:cxnSp>
          <p:nvCxnSpPr>
            <p:cNvPr id="41" name="Straight Connector 40"/>
            <p:cNvCxnSpPr/>
            <p:nvPr userDrawn="1"/>
          </p:nvCxnSpPr>
          <p:spPr>
            <a:xfrm rot="10800000">
              <a:off x="3786736" y="2499720"/>
              <a:ext cx="5760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 rot="10800000" flipV="1">
              <a:off x="3629072" y="2494456"/>
              <a:ext cx="152400" cy="135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OrgChart"/>
          <p:cNvGrpSpPr/>
          <p:nvPr userDrawn="1"/>
        </p:nvGrpSpPr>
        <p:grpSpPr>
          <a:xfrm>
            <a:off x="2208213" y="1844665"/>
            <a:ext cx="9252000" cy="4282872"/>
            <a:chOff x="2167452" y="2621604"/>
            <a:chExt cx="6735778" cy="3558237"/>
          </a:xfrm>
        </p:grpSpPr>
        <p:grpSp>
          <p:nvGrpSpPr>
            <p:cNvPr id="44" name="Group 4"/>
            <p:cNvGrpSpPr/>
            <p:nvPr/>
          </p:nvGrpSpPr>
          <p:grpSpPr>
            <a:xfrm>
              <a:off x="6962830" y="2621604"/>
              <a:ext cx="1940400" cy="656781"/>
              <a:chOff x="5864235" y="2172963"/>
              <a:chExt cx="1764000" cy="579515"/>
            </a:xfrm>
          </p:grpSpPr>
          <p:sp>
            <p:nvSpPr>
              <p:cNvPr id="106" name="TextBox 5"/>
              <p:cNvSpPr txBox="1"/>
              <p:nvPr userDrawn="1"/>
            </p:nvSpPr>
            <p:spPr>
              <a:xfrm>
                <a:off x="5864235" y="2172963"/>
                <a:ext cx="1764000" cy="263903"/>
              </a:xfrm>
              <a:prstGeom prst="rect">
                <a:avLst/>
              </a:prstGeom>
              <a:solidFill>
                <a:schemeClr val="tx1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7" name="TextBox 6"/>
              <p:cNvSpPr txBox="1"/>
              <p:nvPr userDrawn="1"/>
            </p:nvSpPr>
            <p:spPr>
              <a:xfrm>
                <a:off x="5864235" y="2435793"/>
                <a:ext cx="1764000" cy="316685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45" name="Group 44"/>
            <p:cNvGrpSpPr/>
            <p:nvPr userDrawn="1"/>
          </p:nvGrpSpPr>
          <p:grpSpPr>
            <a:xfrm>
              <a:off x="4397360" y="2621617"/>
              <a:ext cx="1940400" cy="656769"/>
              <a:chOff x="4397360" y="2621617"/>
              <a:chExt cx="1940400" cy="656769"/>
            </a:xfrm>
          </p:grpSpPr>
          <p:sp>
            <p:nvSpPr>
              <p:cNvPr id="104" name="TextBox 103"/>
              <p:cNvSpPr txBox="1"/>
              <p:nvPr userDrawn="1"/>
            </p:nvSpPr>
            <p:spPr>
              <a:xfrm>
                <a:off x="4397360" y="2621617"/>
                <a:ext cx="1940400" cy="299090"/>
              </a:xfrm>
              <a:prstGeom prst="rect">
                <a:avLst/>
              </a:prstGeom>
              <a:solidFill>
                <a:schemeClr val="tx1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kern="0" cap="all" baseline="0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4397360" y="2919478"/>
                <a:ext cx="1940400" cy="358908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79" name="Group 25"/>
            <p:cNvGrpSpPr/>
            <p:nvPr/>
          </p:nvGrpSpPr>
          <p:grpSpPr>
            <a:xfrm>
              <a:off x="2167817" y="4069213"/>
              <a:ext cx="1940400" cy="656766"/>
              <a:chOff x="1526398" y="3450265"/>
              <a:chExt cx="1764000" cy="579501"/>
            </a:xfrm>
          </p:grpSpPr>
          <p:sp>
            <p:nvSpPr>
              <p:cNvPr id="102" name="TextBox 101"/>
              <p:cNvSpPr txBox="1"/>
              <p:nvPr userDrawn="1"/>
            </p:nvSpPr>
            <p:spPr>
              <a:xfrm>
                <a:off x="1526398" y="3450265"/>
                <a:ext cx="1764000" cy="263904"/>
              </a:xfrm>
              <a:prstGeom prst="rect">
                <a:avLst/>
              </a:prstGeom>
              <a:solidFill>
                <a:schemeClr val="tx1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1526398" y="3713081"/>
                <a:ext cx="1764000" cy="316685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80" name="Group 26"/>
            <p:cNvGrpSpPr/>
            <p:nvPr/>
          </p:nvGrpSpPr>
          <p:grpSpPr>
            <a:xfrm>
              <a:off x="4396932" y="4067553"/>
              <a:ext cx="1940400" cy="658426"/>
              <a:chOff x="3552866" y="3448800"/>
              <a:chExt cx="1764000" cy="580966"/>
            </a:xfrm>
          </p:grpSpPr>
          <p:sp>
            <p:nvSpPr>
              <p:cNvPr id="100" name="TextBox 99"/>
              <p:cNvSpPr txBox="1"/>
              <p:nvPr userDrawn="1"/>
            </p:nvSpPr>
            <p:spPr>
              <a:xfrm>
                <a:off x="3552866" y="3448800"/>
                <a:ext cx="1764000" cy="263904"/>
              </a:xfrm>
              <a:prstGeom prst="rect">
                <a:avLst/>
              </a:prstGeom>
              <a:solidFill>
                <a:schemeClr val="tx1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1" name="TextBox 100"/>
              <p:cNvSpPr txBox="1"/>
              <p:nvPr userDrawn="1"/>
            </p:nvSpPr>
            <p:spPr>
              <a:xfrm>
                <a:off x="3552866" y="3713081"/>
                <a:ext cx="1764000" cy="316685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81" name="Group 27"/>
            <p:cNvGrpSpPr/>
            <p:nvPr/>
          </p:nvGrpSpPr>
          <p:grpSpPr>
            <a:xfrm>
              <a:off x="6603510" y="4067553"/>
              <a:ext cx="1940400" cy="658426"/>
              <a:chOff x="5558846" y="3448800"/>
              <a:chExt cx="1764000" cy="580966"/>
            </a:xfrm>
          </p:grpSpPr>
          <p:sp>
            <p:nvSpPr>
              <p:cNvPr id="98" name="TextBox 97"/>
              <p:cNvSpPr txBox="1"/>
              <p:nvPr userDrawn="1"/>
            </p:nvSpPr>
            <p:spPr>
              <a:xfrm>
                <a:off x="5558846" y="3448800"/>
                <a:ext cx="1764000" cy="263904"/>
              </a:xfrm>
              <a:prstGeom prst="rect">
                <a:avLst/>
              </a:prstGeom>
              <a:solidFill>
                <a:schemeClr val="tx1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9" name="TextBox 98"/>
              <p:cNvSpPr txBox="1"/>
              <p:nvPr userDrawn="1"/>
            </p:nvSpPr>
            <p:spPr>
              <a:xfrm>
                <a:off x="5558846" y="3713081"/>
                <a:ext cx="1764000" cy="316685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82" name="Group 81"/>
            <p:cNvGrpSpPr/>
            <p:nvPr userDrawn="1"/>
          </p:nvGrpSpPr>
          <p:grpSpPr>
            <a:xfrm>
              <a:off x="2167452" y="5199707"/>
              <a:ext cx="1940400" cy="980134"/>
              <a:chOff x="5853270" y="2172959"/>
              <a:chExt cx="1764000" cy="879267"/>
            </a:xfrm>
          </p:grpSpPr>
          <p:sp>
            <p:nvSpPr>
              <p:cNvPr id="96" name="TextBox 95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7" name="TextBox 96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i="0" dirty="0">
                    <a:solidFill>
                      <a:schemeClr val="tx1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83" name="Straight Connector 82"/>
            <p:cNvCxnSpPr>
              <a:stCxn id="105" idx="2"/>
              <a:endCxn id="100" idx="0"/>
            </p:cNvCxnSpPr>
            <p:nvPr/>
          </p:nvCxnSpPr>
          <p:spPr>
            <a:xfrm flipH="1">
              <a:off x="5367132" y="3278386"/>
              <a:ext cx="428" cy="7891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38"/>
            <p:cNvCxnSpPr>
              <a:stCxn id="102" idx="0"/>
            </p:cNvCxnSpPr>
            <p:nvPr/>
          </p:nvCxnSpPr>
          <p:spPr>
            <a:xfrm rot="5400000" flipH="1" flipV="1">
              <a:off x="4126031" y="2812294"/>
              <a:ext cx="268910" cy="2244937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41"/>
            <p:cNvCxnSpPr>
              <a:stCxn id="98" idx="0"/>
            </p:cNvCxnSpPr>
            <p:nvPr/>
          </p:nvCxnSpPr>
          <p:spPr>
            <a:xfrm rot="16200000" flipV="1">
              <a:off x="6344707" y="2838553"/>
              <a:ext cx="267257" cy="2190750"/>
            </a:xfrm>
            <a:prstGeom prst="bentConnector2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104" idx="3"/>
              <a:endCxn id="106" idx="1"/>
            </p:cNvCxnSpPr>
            <p:nvPr/>
          </p:nvCxnSpPr>
          <p:spPr>
            <a:xfrm flipV="1">
              <a:off x="6337760" y="2771159"/>
              <a:ext cx="625070" cy="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103" idx="2"/>
              <a:endCxn id="96" idx="0"/>
            </p:cNvCxnSpPr>
            <p:nvPr/>
          </p:nvCxnSpPr>
          <p:spPr>
            <a:xfrm flipH="1">
              <a:off x="3137652" y="4725978"/>
              <a:ext cx="365" cy="473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 userDrawn="1"/>
          </p:nvGrpSpPr>
          <p:grpSpPr>
            <a:xfrm>
              <a:off x="4396932" y="5199707"/>
              <a:ext cx="1940400" cy="980134"/>
              <a:chOff x="5853270" y="2172959"/>
              <a:chExt cx="1764000" cy="879267"/>
            </a:xfrm>
          </p:grpSpPr>
          <p:sp>
            <p:nvSpPr>
              <p:cNvPr id="94" name="TextBox 93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5" name="TextBox 94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i="0" dirty="0">
                    <a:solidFill>
                      <a:schemeClr val="tx1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89" name="Straight Connector 88"/>
            <p:cNvCxnSpPr>
              <a:stCxn id="101" idx="2"/>
              <a:endCxn id="94" idx="0"/>
            </p:cNvCxnSpPr>
            <p:nvPr userDrawn="1"/>
          </p:nvCxnSpPr>
          <p:spPr>
            <a:xfrm>
              <a:off x="5367132" y="4725978"/>
              <a:ext cx="0" cy="473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 userDrawn="1"/>
          </p:nvGrpSpPr>
          <p:grpSpPr>
            <a:xfrm>
              <a:off x="6626412" y="5199707"/>
              <a:ext cx="1940400" cy="980134"/>
              <a:chOff x="5853270" y="2172959"/>
              <a:chExt cx="1764000" cy="879267"/>
            </a:xfrm>
          </p:grpSpPr>
          <p:sp>
            <p:nvSpPr>
              <p:cNvPr id="92" name="TextBox 91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3" name="TextBox 92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3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i="0" dirty="0">
                    <a:solidFill>
                      <a:schemeClr val="tx1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91" name="Straight Connector 90"/>
            <p:cNvCxnSpPr>
              <a:endCxn id="92" idx="0"/>
            </p:cNvCxnSpPr>
            <p:nvPr userDrawn="1"/>
          </p:nvCxnSpPr>
          <p:spPr>
            <a:xfrm>
              <a:off x="7596612" y="4725978"/>
              <a:ext cx="0" cy="4737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85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92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B0DF1A2-07E3-924B-AAF6-7CF18DC976A2}"/>
              </a:ext>
            </a:extLst>
          </p:cNvPr>
          <p:cNvSpPr txBox="1">
            <a:spLocks/>
          </p:cNvSpPr>
          <p:nvPr userDrawn="1"/>
        </p:nvSpPr>
        <p:spPr>
          <a:xfrm>
            <a:off x="227014" y="3465513"/>
            <a:ext cx="129302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26D77-2960-1A4A-B5CA-B95B3484A035}" type="slidenum">
              <a:rPr kumimoji="0" lang="en-A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77"/>
              <a:cs typeface="Arial" panose="020B0604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AA58CDD-DBA1-1F4E-AF8C-D5D531D32670}"/>
              </a:ext>
            </a:extLst>
          </p:cNvPr>
          <p:cNvCxnSpPr>
            <a:cxnSpLocks/>
          </p:cNvCxnSpPr>
          <p:nvPr userDrawn="1"/>
        </p:nvCxnSpPr>
        <p:spPr>
          <a:xfrm>
            <a:off x="7639860" y="-8709"/>
            <a:ext cx="0" cy="6879515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A566A97-3CD9-5D4B-A6D7-A4E3B98CA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5" y="2072640"/>
            <a:ext cx="5640394" cy="40201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section title here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4AAE2750-E163-6541-97D2-3C01DF1BAB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3" y="765173"/>
            <a:ext cx="5640394" cy="1133295"/>
          </a:xfrm>
          <a:prstGeom prst="rect">
            <a:avLst/>
          </a:prstGeom>
        </p:spPr>
        <p:txBody>
          <a:bodyPr lIns="9000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Insert sub-title and/or speakers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B34DC-7E7B-EC42-AF37-79054A01A4F1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1B7063EF-9FEB-514A-978F-92FAD64E1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4751921"/>
            <a:ext cx="4547544" cy="21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: Title +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7CDD8D-178E-EB49-A33F-7AE51152B84B}"/>
              </a:ext>
            </a:extLst>
          </p:cNvPr>
          <p:cNvSpPr/>
          <p:nvPr userDrawn="1"/>
        </p:nvSpPr>
        <p:spPr>
          <a:xfrm>
            <a:off x="373380" y="765174"/>
            <a:ext cx="922020" cy="610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E445F-746C-8841-B636-7A15F976B9AB}"/>
              </a:ext>
            </a:extLst>
          </p:cNvPr>
          <p:cNvSpPr/>
          <p:nvPr userDrawn="1"/>
        </p:nvSpPr>
        <p:spPr>
          <a:xfrm>
            <a:off x="373380" y="182880"/>
            <a:ext cx="922020" cy="667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Montserrat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4825" y="2386149"/>
            <a:ext cx="6938220" cy="3204754"/>
          </a:xfrm>
          <a:prstGeom prst="rect">
            <a:avLst/>
          </a:prstGeom>
        </p:spPr>
        <p:txBody>
          <a:bodyPr anchor="ctr"/>
          <a:lstStyle>
            <a:lvl1pPr>
              <a:defRPr sz="66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C2262BC5-26BA-5C4B-B872-85C8E37BF2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4825" y="5421747"/>
            <a:ext cx="6938219" cy="671078"/>
          </a:xfrm>
          <a:prstGeom prst="rect">
            <a:avLst/>
          </a:prstGeom>
        </p:spPr>
        <p:txBody>
          <a:bodyPr lIns="9000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400" b="0" i="0" smtClean="0">
                <a:effectLst/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wsp.com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EEB1B51-22A9-C842-92A1-70D7A2290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488" b="45876"/>
          <a:stretch/>
        </p:blipFill>
        <p:spPr>
          <a:xfrm>
            <a:off x="7644456" y="0"/>
            <a:ext cx="4547544" cy="2106079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A8D2642-4298-0B47-A918-AF6623E89299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8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E7BC35F-3652-5B4B-A1FF-BF7C40A92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26" y="1233489"/>
            <a:ext cx="5868988" cy="863599"/>
          </a:xfrm>
          <a:prstGeom prst="rect">
            <a:avLst/>
          </a:prstGeom>
        </p:spPr>
        <p:txBody>
          <a:bodyPr lIns="90000" anchor="t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AU" dirty="0"/>
              <a:t>Insert slide title here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067792F8-F437-FD43-A5BF-E11691B01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765175"/>
            <a:ext cx="1088562" cy="230832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0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TIXGeneral-Regular" pitchFamily="2" charset="2"/>
              <a:buNone/>
              <a:tabLst/>
              <a:defRPr lang="fr-CA" sz="1000" b="0" i="0" smtClean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 dirty="0"/>
              <a:t>Section name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3DDE619-2B96-004D-90C1-AA1DFD18F7D3}"/>
              </a:ext>
            </a:extLst>
          </p:cNvPr>
          <p:cNvCxnSpPr/>
          <p:nvPr userDrawn="1"/>
        </p:nvCxnSpPr>
        <p:spPr>
          <a:xfrm>
            <a:off x="1524000" y="0"/>
            <a:ext cx="0" cy="685800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9035F-BEA8-454F-9C18-CBA9927136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74800" y="3283200"/>
            <a:ext cx="8888400" cy="28080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E99FF-8A12-48B8-857F-DE1727ACC44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74F24-7DE2-4CDE-9884-26C99E203B5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en-AU"/>
              <a:t>Footer. To edit click Insert &gt; Header &amp; Footer &gt; Apply to All.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53FBB-9C8E-4DEE-9485-6FF69ABE0D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5400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C4960BFC-347B-1048-8E1E-34CC881E5E46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77056" y="315724"/>
            <a:ext cx="550409" cy="261444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C13E0C-12F8-8F45-B3D6-F0C1BA8D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368" y="1233489"/>
            <a:ext cx="9559723" cy="863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55D721-CAFD-DD40-BD9A-E933EDE2B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5367" y="2351314"/>
            <a:ext cx="9559724" cy="3741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C9CCF44A-DF40-654D-BAA9-3D75CE898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85600" y="6310800"/>
            <a:ext cx="2808288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9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C7330-A927-48DE-AB6B-C8039373E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093" y="2433447"/>
            <a:ext cx="518400" cy="3610800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lang="en-AU" sz="9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algn="l"/>
            <a:r>
              <a:rPr lang="en-US"/>
              <a:t>Footer. To edit click Insert &gt; Header &amp; Footer &gt; Apply to All.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DB18C-31AD-4923-96FA-91A1AE78C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10800"/>
            <a:ext cx="15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en-AU" sz="1400" b="0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Arial" panose="020B0604020202020204" pitchFamily="34" charset="0"/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386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81" r:id="rId3"/>
    <p:sldLayoutId id="2147483876" r:id="rId4"/>
    <p:sldLayoutId id="2147483869" r:id="rId5"/>
    <p:sldLayoutId id="2147483883" r:id="rId6"/>
    <p:sldLayoutId id="2147483877" r:id="rId7"/>
    <p:sldLayoutId id="2147483906" r:id="rId8"/>
    <p:sldLayoutId id="2147483880" r:id="rId9"/>
    <p:sldLayoutId id="2147483878" r:id="rId10"/>
    <p:sldLayoutId id="2147483884" r:id="rId11"/>
    <p:sldLayoutId id="2147483882" r:id="rId12"/>
    <p:sldLayoutId id="2147483870" r:id="rId13"/>
    <p:sldLayoutId id="2147483912" r:id="rId14"/>
    <p:sldLayoutId id="2147483871" r:id="rId15"/>
    <p:sldLayoutId id="2147483902" r:id="rId16"/>
    <p:sldLayoutId id="2147483897" r:id="rId17"/>
    <p:sldLayoutId id="2147483898" r:id="rId18"/>
    <p:sldLayoutId id="2147483891" r:id="rId19"/>
    <p:sldLayoutId id="2147483913" r:id="rId20"/>
    <p:sldLayoutId id="2147483873" r:id="rId21"/>
    <p:sldLayoutId id="2147483914" r:id="rId22"/>
    <p:sldLayoutId id="2147483890" r:id="rId23"/>
    <p:sldLayoutId id="2147483872" r:id="rId24"/>
    <p:sldLayoutId id="2147483892" r:id="rId25"/>
    <p:sldLayoutId id="2147483889" r:id="rId26"/>
    <p:sldLayoutId id="2147483895" r:id="rId27"/>
    <p:sldLayoutId id="2147483908" r:id="rId28"/>
    <p:sldLayoutId id="2147483909" r:id="rId29"/>
    <p:sldLayoutId id="2147483910" r:id="rId30"/>
    <p:sldLayoutId id="2147483911" r:id="rId31"/>
    <p:sldLayoutId id="2147483915" r:id="rId32"/>
    <p:sldLayoutId id="2147483917" r:id="rId3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Montserrat" pitchFamily="2" charset="77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SzPct val="60000"/>
        <a:buFontTx/>
        <a:buNone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1000"/>
        </a:spcBef>
        <a:defRPr sz="1400" b="1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226800" indent="-226800" algn="l" defTabSz="914400" rtl="0" eaLnBrk="1" latinLnBrk="0" hangingPunct="1">
        <a:lnSpc>
          <a:spcPct val="110000"/>
        </a:lnSpc>
        <a:spcBef>
          <a:spcPts val="500"/>
        </a:spcBef>
        <a:buSzPct val="100000"/>
        <a:buFont typeface="Times New Roman" panose="02020603050405020304" pitchFamily="18" charset="0"/>
        <a:buChar char="–"/>
        <a:defRPr sz="14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453600" indent="-226800" algn="l" defTabSz="914400" rtl="0" eaLnBrk="1" latinLnBrk="0" hangingPunct="1">
        <a:lnSpc>
          <a:spcPct val="110000"/>
        </a:lnSpc>
        <a:spcBef>
          <a:spcPts val="500"/>
        </a:spcBef>
        <a:buSzPct val="100000"/>
        <a:buFont typeface="Times New Roman" panose="02020603050405020304" pitchFamily="18" charset="0"/>
        <a:buChar char="–"/>
        <a:defRPr sz="14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680400" indent="-226800" algn="l" defTabSz="914400" rtl="0" eaLnBrk="1" latinLnBrk="0" hangingPunct="1">
        <a:lnSpc>
          <a:spcPct val="110000"/>
        </a:lnSpc>
        <a:spcBef>
          <a:spcPts val="500"/>
        </a:spcBef>
        <a:buSzPct val="100000"/>
        <a:buFont typeface="Times New Roman" panose="02020603050405020304" pitchFamily="18" charset="0"/>
        <a:buChar char="–"/>
        <a:defRPr sz="14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0" algn="l" defTabSz="914400" rtl="0" eaLnBrk="1" latinLnBrk="0" hangingPunct="1">
        <a:defRPr sz="1200" b="1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80000" indent="-180000" algn="l" defTabSz="914400" rtl="0" eaLnBrk="1" latinLnBrk="0" hangingPunct="1">
        <a:buSzPct val="100000"/>
        <a:buFont typeface="Times New Roman" panose="02020603050405020304" pitchFamily="18" charset="0"/>
        <a:buChar char="–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360000" indent="-180000" algn="l" defTabSz="914400" rtl="0" eaLnBrk="1" latinLnBrk="0" hangingPunct="1">
        <a:buSzPct val="100000"/>
        <a:buFont typeface="Times New Roman" panose="02020603050405020304" pitchFamily="18" charset="0"/>
        <a:buChar char="–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180000" indent="-180000" algn="l" defTabSz="914400" rtl="0" eaLnBrk="1" latinLnBrk="0" hangingPunct="1">
        <a:buSzPct val="100000"/>
        <a:buFont typeface="Times New Roman" panose="02020603050405020304" pitchFamily="18" charset="0"/>
        <a:buChar char="–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360000" indent="-180000" algn="l" defTabSz="914400" rtl="0" eaLnBrk="1" latinLnBrk="0" hangingPunct="1"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6pPr>
      <a:lvl7pPr marL="0" algn="l" defTabSz="914400" rtl="0" eaLnBrk="1" latinLnBrk="0" hangingPunct="1"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82" userDrawn="1">
          <p15:clr>
            <a:srgbClr val="F26B43"/>
          </p15:clr>
        </p15:guide>
        <p15:guide id="7" orient="horz" pos="3838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4815" userDrawn="1">
          <p15:clr>
            <a:srgbClr val="F26B43"/>
          </p15:clr>
        </p15:guide>
        <p15:guide id="10" pos="5768" userDrawn="1">
          <p15:clr>
            <a:srgbClr val="F26B43"/>
          </p15:clr>
        </p15:guide>
        <p15:guide id="11" pos="6720" userDrawn="1">
          <p15:clr>
            <a:srgbClr val="F26B43"/>
          </p15:clr>
        </p15:guide>
        <p15:guide id="12" pos="2887" userDrawn="1">
          <p15:clr>
            <a:srgbClr val="F26B43"/>
          </p15:clr>
        </p15:guide>
        <p15:guide id="13" pos="1912" userDrawn="1">
          <p15:clr>
            <a:srgbClr val="F26B43"/>
          </p15:clr>
        </p15:guide>
        <p15:guide id="14" pos="960" userDrawn="1">
          <p15:clr>
            <a:srgbClr val="F26B43"/>
          </p15:clr>
        </p15:guide>
        <p15:guide id="15" pos="1118" userDrawn="1">
          <p15:clr>
            <a:srgbClr val="F26B43"/>
          </p15:clr>
        </p15:guide>
        <p15:guide id="16" pos="1186" userDrawn="1">
          <p15:clr>
            <a:srgbClr val="F26B43"/>
          </p15:clr>
        </p15:guide>
        <p15:guide id="17" orient="horz" pos="777" userDrawn="1">
          <p15:clr>
            <a:srgbClr val="F26B43"/>
          </p15:clr>
        </p15:guide>
        <p15:guide id="18" orient="horz" pos="4042" userDrawn="1">
          <p15:clr>
            <a:srgbClr val="F26B43"/>
          </p15:clr>
        </p15:guide>
        <p15:guide id="19" orient="horz" pos="1321" userDrawn="1">
          <p15:clr>
            <a:srgbClr val="F26B43"/>
          </p15:clr>
        </p15:guide>
        <p15:guide id="20" orient="horz" pos="1480" userDrawn="1">
          <p15:clr>
            <a:srgbClr val="F26B43"/>
          </p15:clr>
        </p15:guide>
        <p15:guide id="21" orient="horz" pos="1911" userDrawn="1">
          <p15:clr>
            <a:srgbClr val="F26B43"/>
          </p15:clr>
        </p15:guide>
        <p15:guide id="22" orient="horz" pos="20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C4960BFC-347B-1048-8E1E-34CC881E5E46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77056" y="315724"/>
            <a:ext cx="550409" cy="261444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C13E0C-12F8-8F45-B3D6-F0C1BA8D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368" y="1233489"/>
            <a:ext cx="9559723" cy="863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55D721-CAFD-DD40-BD9A-E933EDE2B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5367" y="2351314"/>
            <a:ext cx="9559724" cy="3741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C9CCF44A-DF40-654D-BAA9-3D75CE898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85600" y="6310800"/>
            <a:ext cx="2808288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9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C7330-A927-48DE-AB6B-C8039373E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093" y="2433447"/>
            <a:ext cx="518400" cy="3610800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lang="en-AU" sz="9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algn="l"/>
            <a:r>
              <a:rPr lang="en-US"/>
              <a:t>Footer. To edit click Insert &gt; Header &amp; Footer &gt; Apply to All.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DB18C-31AD-4923-96FA-91A1AE78C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10800"/>
            <a:ext cx="15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en-AU" sz="1400" b="0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Arial" panose="020B0604020202020204" pitchFamily="34" charset="0"/>
              </a:defRPr>
            </a:lvl1pPr>
          </a:lstStyle>
          <a:p>
            <a:fld id="{5667A963-9722-4066-9F11-F7A1C94428A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252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38" r:id="rId19"/>
    <p:sldLayoutId id="2147483939" r:id="rId20"/>
    <p:sldLayoutId id="2147483940" r:id="rId21"/>
    <p:sldLayoutId id="2147483941" r:id="rId22"/>
    <p:sldLayoutId id="2147483942" r:id="rId23"/>
    <p:sldLayoutId id="2147483943" r:id="rId24"/>
    <p:sldLayoutId id="2147483944" r:id="rId25"/>
    <p:sldLayoutId id="2147483945" r:id="rId26"/>
    <p:sldLayoutId id="2147483946" r:id="rId27"/>
    <p:sldLayoutId id="2147483947" r:id="rId28"/>
    <p:sldLayoutId id="2147483948" r:id="rId29"/>
    <p:sldLayoutId id="2147483949" r:id="rId30"/>
    <p:sldLayoutId id="2147483950" r:id="rId31"/>
    <p:sldLayoutId id="2147483951" r:id="rId32"/>
    <p:sldLayoutId id="2147483952" r:id="rId3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Montserrat" pitchFamily="2" charset="77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SzPct val="60000"/>
        <a:buFontTx/>
        <a:buNone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1000"/>
        </a:spcBef>
        <a:defRPr sz="1400" b="1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226800" indent="-226800" algn="l" defTabSz="914400" rtl="0" eaLnBrk="1" latinLnBrk="0" hangingPunct="1">
        <a:lnSpc>
          <a:spcPct val="110000"/>
        </a:lnSpc>
        <a:spcBef>
          <a:spcPts val="500"/>
        </a:spcBef>
        <a:buSzPct val="100000"/>
        <a:buFont typeface="Times New Roman" panose="02020603050405020304" pitchFamily="18" charset="0"/>
        <a:buChar char="–"/>
        <a:defRPr sz="14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453600" indent="-226800" algn="l" defTabSz="914400" rtl="0" eaLnBrk="1" latinLnBrk="0" hangingPunct="1">
        <a:lnSpc>
          <a:spcPct val="110000"/>
        </a:lnSpc>
        <a:spcBef>
          <a:spcPts val="500"/>
        </a:spcBef>
        <a:buSzPct val="100000"/>
        <a:buFont typeface="Times New Roman" panose="02020603050405020304" pitchFamily="18" charset="0"/>
        <a:buChar char="–"/>
        <a:defRPr sz="14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680400" indent="-226800" algn="l" defTabSz="914400" rtl="0" eaLnBrk="1" latinLnBrk="0" hangingPunct="1">
        <a:lnSpc>
          <a:spcPct val="110000"/>
        </a:lnSpc>
        <a:spcBef>
          <a:spcPts val="500"/>
        </a:spcBef>
        <a:buSzPct val="100000"/>
        <a:buFont typeface="Times New Roman" panose="02020603050405020304" pitchFamily="18" charset="0"/>
        <a:buChar char="–"/>
        <a:defRPr sz="1400" b="0" i="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0" algn="l" defTabSz="914400" rtl="0" eaLnBrk="1" latinLnBrk="0" hangingPunct="1">
        <a:defRPr sz="1200" b="1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80000" indent="-180000" algn="l" defTabSz="914400" rtl="0" eaLnBrk="1" latinLnBrk="0" hangingPunct="1">
        <a:buSzPct val="100000"/>
        <a:buFont typeface="Times New Roman" panose="02020603050405020304" pitchFamily="18" charset="0"/>
        <a:buChar char="–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360000" indent="-180000" algn="l" defTabSz="914400" rtl="0" eaLnBrk="1" latinLnBrk="0" hangingPunct="1">
        <a:buSzPct val="100000"/>
        <a:buFont typeface="Times New Roman" panose="02020603050405020304" pitchFamily="18" charset="0"/>
        <a:buChar char="–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180000" indent="-180000" algn="l" defTabSz="914400" rtl="0" eaLnBrk="1" latinLnBrk="0" hangingPunct="1">
        <a:buSzPct val="100000"/>
        <a:buFont typeface="Times New Roman" panose="02020603050405020304" pitchFamily="18" charset="0"/>
        <a:buChar char="–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360000" indent="-180000" algn="l" defTabSz="914400" rtl="0" eaLnBrk="1" latinLnBrk="0" hangingPunct="1"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6pPr>
      <a:lvl7pPr marL="0" algn="l" defTabSz="914400" rtl="0" eaLnBrk="1" latinLnBrk="0" hangingPunct="1"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82">
          <p15:clr>
            <a:srgbClr val="F26B43"/>
          </p15:clr>
        </p15:guide>
        <p15:guide id="7" orient="horz" pos="3838">
          <p15:clr>
            <a:srgbClr val="F26B43"/>
          </p15:clr>
        </p15:guide>
        <p15:guide id="8" pos="3840">
          <p15:clr>
            <a:srgbClr val="F26B43"/>
          </p15:clr>
        </p15:guide>
        <p15:guide id="9" pos="4815">
          <p15:clr>
            <a:srgbClr val="F26B43"/>
          </p15:clr>
        </p15:guide>
        <p15:guide id="10" pos="5768">
          <p15:clr>
            <a:srgbClr val="F26B43"/>
          </p15:clr>
        </p15:guide>
        <p15:guide id="11" pos="6720">
          <p15:clr>
            <a:srgbClr val="F26B43"/>
          </p15:clr>
        </p15:guide>
        <p15:guide id="12" pos="2887">
          <p15:clr>
            <a:srgbClr val="F26B43"/>
          </p15:clr>
        </p15:guide>
        <p15:guide id="13" pos="1912">
          <p15:clr>
            <a:srgbClr val="F26B43"/>
          </p15:clr>
        </p15:guide>
        <p15:guide id="14" pos="960">
          <p15:clr>
            <a:srgbClr val="F26B43"/>
          </p15:clr>
        </p15:guide>
        <p15:guide id="15" pos="1118">
          <p15:clr>
            <a:srgbClr val="F26B43"/>
          </p15:clr>
        </p15:guide>
        <p15:guide id="16" pos="1186">
          <p15:clr>
            <a:srgbClr val="F26B43"/>
          </p15:clr>
        </p15:guide>
        <p15:guide id="17" orient="horz" pos="777">
          <p15:clr>
            <a:srgbClr val="F26B43"/>
          </p15:clr>
        </p15:guide>
        <p15:guide id="18" orient="horz" pos="4042">
          <p15:clr>
            <a:srgbClr val="F26B43"/>
          </p15:clr>
        </p15:guide>
        <p15:guide id="19" orient="horz" pos="1321">
          <p15:clr>
            <a:srgbClr val="F26B43"/>
          </p15:clr>
        </p15:guide>
        <p15:guide id="20" orient="horz" pos="1480">
          <p15:clr>
            <a:srgbClr val="F26B43"/>
          </p15:clr>
        </p15:guide>
        <p15:guide id="21" orient="horz" pos="1911">
          <p15:clr>
            <a:srgbClr val="F26B43"/>
          </p15:clr>
        </p15:guide>
        <p15:guide id="22" orient="horz" pos="20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ee.Marshall@wsp.co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Maree.Marshall@wsp.com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7">
            <a:extLst>
              <a:ext uri="{FF2B5EF4-FFF2-40B4-BE49-F238E27FC236}">
                <a16:creationId xmlns:a16="http://schemas.microsoft.com/office/drawing/2014/main" id="{2B5EEBD9-DA0B-4218-BA0E-A3E44D78F2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1858" y="6328452"/>
            <a:ext cx="881479" cy="41922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260E39B0-5C12-40E6-9880-9DF081A2D097}"/>
              </a:ext>
            </a:extLst>
          </p:cNvPr>
          <p:cNvSpPr txBox="1">
            <a:spLocks/>
          </p:cNvSpPr>
          <p:nvPr/>
        </p:nvSpPr>
        <p:spPr>
          <a:xfrm>
            <a:off x="226047" y="2958862"/>
            <a:ext cx="4275174" cy="1181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600" b="1" dirty="0"/>
              <a:t>Waste Expo, Melbourne 2023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939EF4-1988-4F42-925C-E176F0BA0305}"/>
              </a:ext>
            </a:extLst>
          </p:cNvPr>
          <p:cNvSpPr/>
          <p:nvPr/>
        </p:nvSpPr>
        <p:spPr>
          <a:xfrm>
            <a:off x="694481" y="6385400"/>
            <a:ext cx="162046" cy="212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C17C1A6-5438-4849-A4A4-42AC6CB22BA5}"/>
              </a:ext>
            </a:extLst>
          </p:cNvPr>
          <p:cNvSpPr txBox="1">
            <a:spLocks/>
          </p:cNvSpPr>
          <p:nvPr/>
        </p:nvSpPr>
        <p:spPr>
          <a:xfrm>
            <a:off x="214470" y="5902960"/>
            <a:ext cx="6574409" cy="9550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</a:rPr>
              <a:t>Maree Marshall – Director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Waste Management and Circular Economy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WSP Australia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hlinkClick r:id="rId3"/>
              </a:rPr>
              <a:t>Maree.Marshall@wsp.com</a:t>
            </a:r>
            <a:endParaRPr kumimoji="0" lang="en-US" sz="11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D54109-390B-4F4E-B1CB-C436413BE969}"/>
              </a:ext>
            </a:extLst>
          </p:cNvPr>
          <p:cNvSpPr/>
          <p:nvPr/>
        </p:nvSpPr>
        <p:spPr>
          <a:xfrm>
            <a:off x="426128" y="195309"/>
            <a:ext cx="692458" cy="426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0D7BBA-1111-BED5-BFFB-1F02544D454A}"/>
              </a:ext>
            </a:extLst>
          </p:cNvPr>
          <p:cNvGrpSpPr/>
          <p:nvPr/>
        </p:nvGrpSpPr>
        <p:grpSpPr>
          <a:xfrm>
            <a:off x="5127197" y="1271809"/>
            <a:ext cx="6838756" cy="3838576"/>
            <a:chOff x="5049560" y="1291598"/>
            <a:chExt cx="6838756" cy="3838576"/>
          </a:xfrm>
        </p:grpSpPr>
        <p:pic>
          <p:nvPicPr>
            <p:cNvPr id="1026" name="Picture 2" descr="New structure plan for West Melbourne development">
              <a:extLst>
                <a:ext uri="{FF2B5EF4-FFF2-40B4-BE49-F238E27FC236}">
                  <a16:creationId xmlns:a16="http://schemas.microsoft.com/office/drawing/2014/main" id="{07818024-B14E-0FC5-23D7-90C72477A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891" y="1291599"/>
              <a:ext cx="6829425" cy="383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712A38D-AFCC-B78D-74A9-5C095BF9E16A}"/>
                </a:ext>
              </a:extLst>
            </p:cNvPr>
            <p:cNvSpPr/>
            <p:nvPr/>
          </p:nvSpPr>
          <p:spPr>
            <a:xfrm>
              <a:off x="5049560" y="1291598"/>
              <a:ext cx="2521015" cy="3838575"/>
            </a:xfrm>
            <a:prstGeom prst="rect">
              <a:avLst/>
            </a:prstGeom>
            <a:gradFill flip="none" rotWithShape="1">
              <a:gsLst>
                <a:gs pos="800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BAA6E1-25A6-45EF-A43B-F7AEF3DD0465}"/>
              </a:ext>
            </a:extLst>
          </p:cNvPr>
          <p:cNvCxnSpPr>
            <a:cxnSpLocks/>
          </p:cNvCxnSpPr>
          <p:nvPr/>
        </p:nvCxnSpPr>
        <p:spPr>
          <a:xfrm>
            <a:off x="303684" y="2838091"/>
            <a:ext cx="565937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1B2F145-AD4C-4436-903A-E55741A724CE}"/>
              </a:ext>
            </a:extLst>
          </p:cNvPr>
          <p:cNvSpPr txBox="1"/>
          <p:nvPr/>
        </p:nvSpPr>
        <p:spPr>
          <a:xfrm>
            <a:off x="226046" y="742207"/>
            <a:ext cx="5737010" cy="1975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Waste Collection Solutions in 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Vehicle Free City</a:t>
            </a:r>
          </a:p>
        </p:txBody>
      </p:sp>
    </p:spTree>
    <p:extLst>
      <p:ext uri="{BB962C8B-B14F-4D97-AF65-F5344CB8AC3E}">
        <p14:creationId xmlns:p14="http://schemas.microsoft.com/office/powerpoint/2010/main" val="11962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8FA5-88A1-496B-BDE9-B715198D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5996996" cy="461665"/>
          </a:xfrm>
        </p:spPr>
        <p:txBody>
          <a:bodyPr>
            <a:spAutoFit/>
          </a:bodyPr>
          <a:lstStyle/>
          <a:p>
            <a:r>
              <a:rPr lang="en-AU" dirty="0"/>
              <a:t>Arden Precinct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FC6F9-8C9B-49A7-B670-3AC63ED1E9A3}"/>
              </a:ext>
            </a:extLst>
          </p:cNvPr>
          <p:cNvSpPr txBox="1"/>
          <p:nvPr/>
        </p:nvSpPr>
        <p:spPr>
          <a:xfrm>
            <a:off x="1660036" y="1207479"/>
            <a:ext cx="4435964" cy="28515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i="0" dirty="0">
                <a:solidFill>
                  <a:srgbClr val="041C2C"/>
                </a:solidFill>
                <a:effectLst/>
                <a:latin typeface="+mn-lt"/>
              </a:rPr>
              <a:t>About the Arden Precinct area</a:t>
            </a:r>
          </a:p>
          <a:p>
            <a:pPr algn="l"/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The southern site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180,000 m</a:t>
            </a:r>
            <a:r>
              <a:rPr lang="en-US" b="0" i="0" baseline="30000" dirty="0">
                <a:solidFill>
                  <a:srgbClr val="041C2C"/>
                </a:solidFill>
                <a:effectLst/>
                <a:latin typeface="+mn-lt"/>
              </a:rPr>
              <a:t>2</a:t>
            </a: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 of </a:t>
            </a:r>
            <a:r>
              <a:rPr lang="en-US" dirty="0">
                <a:solidFill>
                  <a:srgbClr val="041C2C"/>
                </a:solidFill>
                <a:latin typeface="+mn-lt"/>
              </a:rPr>
              <a:t>l</a:t>
            </a: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and for development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22 lots including homes, offices, schools and a hospit</a:t>
            </a:r>
            <a:r>
              <a:rPr lang="en-US" dirty="0">
                <a:solidFill>
                  <a:srgbClr val="041C2C"/>
                </a:solidFill>
                <a:latin typeface="+mn-lt"/>
              </a:rPr>
              <a:t>al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Sustainability goal orientated requirements with reduced truck movements and high waste diversion </a:t>
            </a:r>
            <a:endParaRPr lang="en-US" b="0" i="0" dirty="0">
              <a:solidFill>
                <a:srgbClr val="041C2C"/>
              </a:solidFill>
              <a:effectLst/>
              <a:highlight>
                <a:srgbClr val="FFFF00"/>
              </a:highlight>
              <a:latin typeface="+mn-lt"/>
            </a:endParaRPr>
          </a:p>
          <a:p>
            <a:pPr algn="l"/>
            <a:endParaRPr lang="en-AU" dirty="0">
              <a:solidFill>
                <a:srgbClr val="041C2C"/>
              </a:solidFill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36CF6-755B-25C3-1568-88A0D28C6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 r="6965"/>
          <a:stretch/>
        </p:blipFill>
        <p:spPr bwMode="auto">
          <a:xfrm>
            <a:off x="6526635" y="1207479"/>
            <a:ext cx="5027191" cy="467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5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749381-4595-AEBC-F972-2B360FDF6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715" y="986409"/>
            <a:ext cx="7136115" cy="5279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287C64-F60E-449E-AD4D-98B885765DC0}"/>
              </a:ext>
            </a:extLst>
          </p:cNvPr>
          <p:cNvSpPr txBox="1"/>
          <p:nvPr/>
        </p:nvSpPr>
        <p:spPr>
          <a:xfrm>
            <a:off x="1731440" y="422308"/>
            <a:ext cx="2616422" cy="50077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r>
              <a:rPr lang="en-US" sz="2400" b="1" dirty="0">
                <a:latin typeface="Montserrat" pitchFamily="2" charset="77"/>
                <a:ea typeface="+mj-ea"/>
                <a:cs typeface="Arial" panose="020B0604020202020204" pitchFamily="34" charset="0"/>
              </a:rPr>
              <a:t>Arden Precinct</a:t>
            </a:r>
            <a:endParaRPr lang="en-AU" sz="1500" dirty="0">
              <a:solidFill>
                <a:schemeClr val="accent5"/>
              </a:solidFill>
            </a:endParaRPr>
          </a:p>
        </p:txBody>
      </p:sp>
      <p:pic>
        <p:nvPicPr>
          <p:cNvPr id="11" name="Graphic 10" descr="Streetcar with solid fill">
            <a:extLst>
              <a:ext uri="{FF2B5EF4-FFF2-40B4-BE49-F238E27FC236}">
                <a16:creationId xmlns:a16="http://schemas.microsoft.com/office/drawing/2014/main" id="{469DD2EA-6963-D102-27BD-F7E101FA4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13413" y="5303413"/>
            <a:ext cx="499148" cy="499148"/>
          </a:xfrm>
          <a:prstGeom prst="rect">
            <a:avLst/>
          </a:prstGeom>
        </p:spPr>
      </p:pic>
      <p:pic>
        <p:nvPicPr>
          <p:cNvPr id="13" name="Graphic 12" descr="Medical with solid fill">
            <a:extLst>
              <a:ext uri="{FF2B5EF4-FFF2-40B4-BE49-F238E27FC236}">
                <a16:creationId xmlns:a16="http://schemas.microsoft.com/office/drawing/2014/main" id="{4DB3B85C-C3B3-791E-FD29-C9254E8E8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3961" y="2410159"/>
            <a:ext cx="499148" cy="499148"/>
          </a:xfrm>
          <a:prstGeom prst="rect">
            <a:avLst/>
          </a:prstGeom>
        </p:spPr>
      </p:pic>
      <p:pic>
        <p:nvPicPr>
          <p:cNvPr id="15" name="Graphic 14" descr="Graduation cap with solid fill">
            <a:extLst>
              <a:ext uri="{FF2B5EF4-FFF2-40B4-BE49-F238E27FC236}">
                <a16:creationId xmlns:a16="http://schemas.microsoft.com/office/drawing/2014/main" id="{1B714441-FF0D-B4F7-EFA4-BDC46624CD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80806" y="5256609"/>
            <a:ext cx="561192" cy="561192"/>
          </a:xfrm>
          <a:prstGeom prst="rect">
            <a:avLst/>
          </a:prstGeom>
        </p:spPr>
      </p:pic>
      <p:pic>
        <p:nvPicPr>
          <p:cNvPr id="17" name="Graphic 16" descr="Deciduous tree with solid fill">
            <a:extLst>
              <a:ext uri="{FF2B5EF4-FFF2-40B4-BE49-F238E27FC236}">
                <a16:creationId xmlns:a16="http://schemas.microsoft.com/office/drawing/2014/main" id="{928B28B1-077F-F833-32CD-91B4402DEF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4798" y="4322998"/>
            <a:ext cx="457200" cy="457200"/>
          </a:xfrm>
          <a:prstGeom prst="rect">
            <a:avLst/>
          </a:prstGeom>
        </p:spPr>
      </p:pic>
      <p:pic>
        <p:nvPicPr>
          <p:cNvPr id="2" name="Graphic 1" descr="Deciduous tree with solid fill">
            <a:extLst>
              <a:ext uri="{FF2B5EF4-FFF2-40B4-BE49-F238E27FC236}">
                <a16:creationId xmlns:a16="http://schemas.microsoft.com/office/drawing/2014/main" id="{9CDDC2D8-53A6-BC0F-1F46-93D59F97AB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25918" y="4339492"/>
            <a:ext cx="457200" cy="457200"/>
          </a:xfrm>
          <a:prstGeom prst="rect">
            <a:avLst/>
          </a:prstGeom>
        </p:spPr>
      </p:pic>
      <p:pic>
        <p:nvPicPr>
          <p:cNvPr id="3" name="Graphic 2" descr="Deciduous tree with solid fill">
            <a:extLst>
              <a:ext uri="{FF2B5EF4-FFF2-40B4-BE49-F238E27FC236}">
                <a16:creationId xmlns:a16="http://schemas.microsoft.com/office/drawing/2014/main" id="{57EC0799-0AFA-0871-8098-27D23A24AE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3961" y="1581052"/>
            <a:ext cx="457200" cy="457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A11DA9F-DEA0-0B8F-E323-4F1932AEBF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77031" y="5256609"/>
            <a:ext cx="238125" cy="2190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14E624E-F277-F575-9109-EEFF7DFC2A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14657" y="4796692"/>
            <a:ext cx="238125" cy="2190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E7CCAAC-76A1-ED09-25AF-91C78B518D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7875" y="4322998"/>
            <a:ext cx="238125" cy="2190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00432A3-42B6-4A92-0C69-95070B42D3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92132" y="5650299"/>
            <a:ext cx="238125" cy="21907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1A6263C-9F7D-EB2D-49D0-9F68E70A4239}"/>
              </a:ext>
            </a:extLst>
          </p:cNvPr>
          <p:cNvSpPr/>
          <p:nvPr/>
        </p:nvSpPr>
        <p:spPr>
          <a:xfrm>
            <a:off x="10503283" y="3318438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0E7673-D933-A731-7559-B790F0BD4B01}"/>
              </a:ext>
            </a:extLst>
          </p:cNvPr>
          <p:cNvSpPr/>
          <p:nvPr/>
        </p:nvSpPr>
        <p:spPr>
          <a:xfrm>
            <a:off x="9606487" y="3318437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C008C70-122A-C576-B413-831ACF82A34B}"/>
              </a:ext>
            </a:extLst>
          </p:cNvPr>
          <p:cNvSpPr/>
          <p:nvPr/>
        </p:nvSpPr>
        <p:spPr>
          <a:xfrm>
            <a:off x="9725684" y="4522714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6D145061-A328-CED1-F5D6-C3991AA32E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38144" y="4103923"/>
            <a:ext cx="238125" cy="219075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72524B1-A407-2A17-8874-902BB499D03A}"/>
              </a:ext>
            </a:extLst>
          </p:cNvPr>
          <p:cNvSpPr/>
          <p:nvPr/>
        </p:nvSpPr>
        <p:spPr>
          <a:xfrm>
            <a:off x="10503282" y="4524206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8562458-9B6C-3958-CAD0-8F25E737AA21}"/>
              </a:ext>
            </a:extLst>
          </p:cNvPr>
          <p:cNvSpPr/>
          <p:nvPr/>
        </p:nvSpPr>
        <p:spPr>
          <a:xfrm>
            <a:off x="10503282" y="5380116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1E3A118-97F7-D570-BAAA-EA915BCC9D89}"/>
              </a:ext>
            </a:extLst>
          </p:cNvPr>
          <p:cNvSpPr/>
          <p:nvPr/>
        </p:nvSpPr>
        <p:spPr>
          <a:xfrm>
            <a:off x="8041998" y="2659733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99FFB7E-B8B8-E1A2-C456-BF96DE5BB9E2}"/>
              </a:ext>
            </a:extLst>
          </p:cNvPr>
          <p:cNvSpPr/>
          <p:nvPr/>
        </p:nvSpPr>
        <p:spPr>
          <a:xfrm>
            <a:off x="8041997" y="3318437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pic>
        <p:nvPicPr>
          <p:cNvPr id="30" name="Graphic 29" descr="Graduation cap with solid fill">
            <a:extLst>
              <a:ext uri="{FF2B5EF4-FFF2-40B4-BE49-F238E27FC236}">
                <a16:creationId xmlns:a16="http://schemas.microsoft.com/office/drawing/2014/main" id="{4A6B7761-E3E1-0B64-5040-08FE8609A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4814" y="5256609"/>
            <a:ext cx="561192" cy="56119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A6357570-DD5C-2599-25ED-1673199997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7874" y="5583486"/>
            <a:ext cx="238125" cy="21907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0C75426-5A73-2DF6-1F2F-E459239C7C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7874" y="5075509"/>
            <a:ext cx="238125" cy="219075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AE0F14C6-AB3C-01CC-CB02-B18663D14164}"/>
              </a:ext>
            </a:extLst>
          </p:cNvPr>
          <p:cNvSpPr/>
          <p:nvPr/>
        </p:nvSpPr>
        <p:spPr>
          <a:xfrm>
            <a:off x="6654889" y="5429560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3097010-6561-43B8-30EE-D85E40DE95DB}"/>
              </a:ext>
            </a:extLst>
          </p:cNvPr>
          <p:cNvSpPr/>
          <p:nvPr/>
        </p:nvSpPr>
        <p:spPr>
          <a:xfrm>
            <a:off x="6794336" y="4260241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777E7AD-A777-BFC7-5DEE-E9C9EFF45E40}"/>
              </a:ext>
            </a:extLst>
          </p:cNvPr>
          <p:cNvSpPr/>
          <p:nvPr/>
        </p:nvSpPr>
        <p:spPr>
          <a:xfrm>
            <a:off x="6791048" y="4780198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EDC385F5-2322-52D1-99AE-B79AC5E31D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26520" y="3362824"/>
            <a:ext cx="238125" cy="2190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45146B-05AB-854C-59BA-609D2E18E263}"/>
              </a:ext>
            </a:extLst>
          </p:cNvPr>
          <p:cNvSpPr/>
          <p:nvPr/>
        </p:nvSpPr>
        <p:spPr>
          <a:xfrm>
            <a:off x="1846089" y="1068475"/>
            <a:ext cx="2746043" cy="2110953"/>
          </a:xfrm>
          <a:prstGeom prst="rect">
            <a:avLst/>
          </a:prstGeom>
          <a:solidFill>
            <a:srgbClr val="CDDF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u="sng" dirty="0">
                <a:solidFill>
                  <a:schemeClr val="tx1"/>
                </a:solidFill>
              </a:rPr>
              <a:t>Legend</a:t>
            </a:r>
          </a:p>
          <a:p>
            <a:r>
              <a:rPr lang="en-AU" dirty="0">
                <a:solidFill>
                  <a:schemeClr val="tx1"/>
                </a:solidFill>
              </a:rPr>
              <a:t>Residential </a:t>
            </a:r>
          </a:p>
          <a:p>
            <a:r>
              <a:rPr lang="en-AU" dirty="0">
                <a:solidFill>
                  <a:schemeClr val="tx1"/>
                </a:solidFill>
              </a:rPr>
              <a:t>Commercial/Sector</a:t>
            </a:r>
          </a:p>
          <a:p>
            <a:r>
              <a:rPr lang="en-AU" dirty="0">
                <a:solidFill>
                  <a:schemeClr val="tx1"/>
                </a:solidFill>
              </a:rPr>
              <a:t>Education</a:t>
            </a:r>
          </a:p>
          <a:p>
            <a:r>
              <a:rPr lang="en-AU" dirty="0">
                <a:solidFill>
                  <a:schemeClr val="tx1"/>
                </a:solidFill>
              </a:rPr>
              <a:t>Hospital</a:t>
            </a:r>
          </a:p>
          <a:p>
            <a:r>
              <a:rPr lang="en-AU" dirty="0">
                <a:solidFill>
                  <a:schemeClr val="tx1"/>
                </a:solidFill>
              </a:rPr>
              <a:t>Park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26B131E-3FE6-4BC0-2431-CC947DB443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28671" y="1471514"/>
            <a:ext cx="238125" cy="2190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262CD99-021C-EAC1-1F6B-740B53DB2848}"/>
              </a:ext>
            </a:extLst>
          </p:cNvPr>
          <p:cNvSpPr/>
          <p:nvPr/>
        </p:nvSpPr>
        <p:spPr>
          <a:xfrm>
            <a:off x="4193808" y="1772825"/>
            <a:ext cx="307851" cy="30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476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$</a:t>
            </a:r>
          </a:p>
        </p:txBody>
      </p:sp>
      <p:pic>
        <p:nvPicPr>
          <p:cNvPr id="18" name="Graphic 17" descr="Graduation cap with solid fill">
            <a:extLst>
              <a:ext uri="{FF2B5EF4-FFF2-40B4-BE49-F238E27FC236}">
                <a16:creationId xmlns:a16="http://schemas.microsoft.com/office/drawing/2014/main" id="{2DB39891-F775-F8A2-7C42-8A7BA24B2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40300" y="2093628"/>
            <a:ext cx="414866" cy="414866"/>
          </a:xfrm>
          <a:prstGeom prst="rect">
            <a:avLst/>
          </a:prstGeom>
        </p:spPr>
      </p:pic>
      <p:pic>
        <p:nvPicPr>
          <p:cNvPr id="19" name="Graphic 18" descr="Medical with solid fill">
            <a:extLst>
              <a:ext uri="{FF2B5EF4-FFF2-40B4-BE49-F238E27FC236}">
                <a16:creationId xmlns:a16="http://schemas.microsoft.com/office/drawing/2014/main" id="{044B267C-9E39-3AEA-7869-1A43883D7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0300" y="2445028"/>
            <a:ext cx="414866" cy="414866"/>
          </a:xfrm>
          <a:prstGeom prst="rect">
            <a:avLst/>
          </a:prstGeom>
        </p:spPr>
      </p:pic>
      <p:pic>
        <p:nvPicPr>
          <p:cNvPr id="20" name="Graphic 19" descr="Deciduous tree with solid fill">
            <a:extLst>
              <a:ext uri="{FF2B5EF4-FFF2-40B4-BE49-F238E27FC236}">
                <a16:creationId xmlns:a16="http://schemas.microsoft.com/office/drawing/2014/main" id="{14A94961-21EF-4F69-5D06-1EF095DD60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02455" y="2870764"/>
            <a:ext cx="290557" cy="2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4CA2A6-DDAB-A99E-CDE1-F334272882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41221" y="997486"/>
            <a:ext cx="7136115" cy="5279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B8FA5-88A1-496B-BDE9-B715198D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5996996" cy="461665"/>
          </a:xfrm>
        </p:spPr>
        <p:txBody>
          <a:bodyPr>
            <a:spAutoFit/>
          </a:bodyPr>
          <a:lstStyle/>
          <a:p>
            <a:r>
              <a:rPr lang="en-AU" dirty="0"/>
              <a:t>Business as Usual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BAA44-5A56-4F0B-9151-18E6EE588416}"/>
              </a:ext>
            </a:extLst>
          </p:cNvPr>
          <p:cNvSpPr txBox="1"/>
          <p:nvPr/>
        </p:nvSpPr>
        <p:spPr>
          <a:xfrm>
            <a:off x="1660036" y="895052"/>
            <a:ext cx="2604813" cy="26618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AU" i="1" dirty="0"/>
              <a:t>Individual Docks Scenario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AU" i="1" dirty="0">
                <a:solidFill>
                  <a:srgbClr val="FF0000"/>
                </a:solidFill>
              </a:rPr>
              <a:t>Deliveries and Waste trucks attend dock in each building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AU" i="1" dirty="0">
                <a:solidFill>
                  <a:srgbClr val="FF0000"/>
                </a:solidFill>
              </a:rPr>
              <a:t>Approximately </a:t>
            </a:r>
            <a:r>
              <a:rPr lang="en-AU" i="1" u="sng" dirty="0">
                <a:solidFill>
                  <a:srgbClr val="FF0000"/>
                </a:solidFill>
              </a:rPr>
              <a:t>300</a:t>
            </a:r>
            <a:r>
              <a:rPr lang="en-AU" i="1" dirty="0">
                <a:solidFill>
                  <a:srgbClr val="FF0000"/>
                </a:solidFill>
              </a:rPr>
              <a:t> waste truck movements per week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CBC13E-5852-F8B2-063B-8BA05EE7C6A8}"/>
              </a:ext>
            </a:extLst>
          </p:cNvPr>
          <p:cNvSpPr/>
          <p:nvPr/>
        </p:nvSpPr>
        <p:spPr>
          <a:xfrm>
            <a:off x="6096000" y="4213242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8E4AB8-95B5-AAB6-183C-34C195181E60}"/>
              </a:ext>
            </a:extLst>
          </p:cNvPr>
          <p:cNvSpPr/>
          <p:nvPr/>
        </p:nvSpPr>
        <p:spPr>
          <a:xfrm>
            <a:off x="6125119" y="5537205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C7E75C-8140-C654-B7F3-2FDCAFF06F62}"/>
              </a:ext>
            </a:extLst>
          </p:cNvPr>
          <p:cNvSpPr/>
          <p:nvPr/>
        </p:nvSpPr>
        <p:spPr>
          <a:xfrm>
            <a:off x="6122639" y="5193505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C2A397-1A68-2568-5B1C-7C8F45A6EC48}"/>
              </a:ext>
            </a:extLst>
          </p:cNvPr>
          <p:cNvSpPr/>
          <p:nvPr/>
        </p:nvSpPr>
        <p:spPr>
          <a:xfrm>
            <a:off x="6725122" y="5257516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5EEFAA-34CA-07C7-8CA9-B56C51A23C79}"/>
              </a:ext>
            </a:extLst>
          </p:cNvPr>
          <p:cNvSpPr/>
          <p:nvPr/>
        </p:nvSpPr>
        <p:spPr>
          <a:xfrm>
            <a:off x="6952964" y="4780198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83AC4D-0A59-342B-09BA-2BE6A1A0BC4F}"/>
              </a:ext>
            </a:extLst>
          </p:cNvPr>
          <p:cNvSpPr/>
          <p:nvPr/>
        </p:nvSpPr>
        <p:spPr>
          <a:xfrm>
            <a:off x="6952964" y="4426520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B172B7-A76B-E634-1C6A-00038BD77ED4}"/>
              </a:ext>
            </a:extLst>
          </p:cNvPr>
          <p:cNvSpPr/>
          <p:nvPr/>
        </p:nvSpPr>
        <p:spPr>
          <a:xfrm>
            <a:off x="8025938" y="5275383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14B500-B991-4ED2-6843-82D93C92E921}"/>
              </a:ext>
            </a:extLst>
          </p:cNvPr>
          <p:cNvSpPr/>
          <p:nvPr/>
        </p:nvSpPr>
        <p:spPr>
          <a:xfrm>
            <a:off x="8960860" y="5261124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0653C2-8ECA-AFBD-2FD2-84CC81D60C16}"/>
              </a:ext>
            </a:extLst>
          </p:cNvPr>
          <p:cNvSpPr/>
          <p:nvPr/>
        </p:nvSpPr>
        <p:spPr>
          <a:xfrm>
            <a:off x="10615355" y="5150305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FCD6FD-51B2-8E5F-7056-B30F9F49BF1E}"/>
              </a:ext>
            </a:extLst>
          </p:cNvPr>
          <p:cNvSpPr/>
          <p:nvPr/>
        </p:nvSpPr>
        <p:spPr>
          <a:xfrm>
            <a:off x="10613516" y="4707499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992C9B-8E73-63C8-3D59-9552E420C3CE}"/>
              </a:ext>
            </a:extLst>
          </p:cNvPr>
          <p:cNvSpPr/>
          <p:nvPr/>
        </p:nvSpPr>
        <p:spPr>
          <a:xfrm>
            <a:off x="10596418" y="4133843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9EF3C11-E13F-82E6-2BD9-8BD232316768}"/>
              </a:ext>
            </a:extLst>
          </p:cNvPr>
          <p:cNvSpPr/>
          <p:nvPr/>
        </p:nvSpPr>
        <p:spPr>
          <a:xfrm>
            <a:off x="9938448" y="4707499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01F576B-8B3A-3EEC-1B07-F571520E8A82}"/>
              </a:ext>
            </a:extLst>
          </p:cNvPr>
          <p:cNvSpPr/>
          <p:nvPr/>
        </p:nvSpPr>
        <p:spPr>
          <a:xfrm>
            <a:off x="9637909" y="3239461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AEFB62F-0783-1717-41F2-19AA437B6E0D}"/>
              </a:ext>
            </a:extLst>
          </p:cNvPr>
          <p:cNvSpPr/>
          <p:nvPr/>
        </p:nvSpPr>
        <p:spPr>
          <a:xfrm>
            <a:off x="10598311" y="3239461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548318-C3F3-ED5A-4156-C1AF64C82B7D}"/>
              </a:ext>
            </a:extLst>
          </p:cNvPr>
          <p:cNvSpPr/>
          <p:nvPr/>
        </p:nvSpPr>
        <p:spPr>
          <a:xfrm>
            <a:off x="10583832" y="2153458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C3C3DEF-0933-732D-5787-84270088DC3A}"/>
              </a:ext>
            </a:extLst>
          </p:cNvPr>
          <p:cNvSpPr/>
          <p:nvPr/>
        </p:nvSpPr>
        <p:spPr>
          <a:xfrm>
            <a:off x="8826323" y="2831213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E82FD4C-8846-287D-BC5B-47EB42E9FF0B}"/>
              </a:ext>
            </a:extLst>
          </p:cNvPr>
          <p:cNvSpPr/>
          <p:nvPr/>
        </p:nvSpPr>
        <p:spPr>
          <a:xfrm>
            <a:off x="8041998" y="3245535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E527117-0359-99B8-0115-9E63F51FB308}"/>
              </a:ext>
            </a:extLst>
          </p:cNvPr>
          <p:cNvSpPr/>
          <p:nvPr/>
        </p:nvSpPr>
        <p:spPr>
          <a:xfrm>
            <a:off x="7543776" y="3226761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172502-A563-FBA3-017D-40624E9E5F09}"/>
              </a:ext>
            </a:extLst>
          </p:cNvPr>
          <p:cNvSpPr/>
          <p:nvPr/>
        </p:nvSpPr>
        <p:spPr>
          <a:xfrm>
            <a:off x="8041998" y="2820707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B67D11-38B4-8D83-EF11-F021AA13EABF}"/>
              </a:ext>
            </a:extLst>
          </p:cNvPr>
          <p:cNvSpPr/>
          <p:nvPr/>
        </p:nvSpPr>
        <p:spPr>
          <a:xfrm>
            <a:off x="8835782" y="3239461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760CB7-BC4D-A519-E7F8-AE46F099F2F7}"/>
              </a:ext>
            </a:extLst>
          </p:cNvPr>
          <p:cNvSpPr txBox="1"/>
          <p:nvPr/>
        </p:nvSpPr>
        <p:spPr>
          <a:xfrm>
            <a:off x="1767805" y="1704166"/>
            <a:ext cx="3108960" cy="140448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AU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2C5C1F-6DCB-E6E7-102C-2B8A90FEED79}"/>
              </a:ext>
            </a:extLst>
          </p:cNvPr>
          <p:cNvSpPr/>
          <p:nvPr/>
        </p:nvSpPr>
        <p:spPr>
          <a:xfrm>
            <a:off x="6745819" y="3420990"/>
            <a:ext cx="247420" cy="247420"/>
          </a:xfrm>
          <a:prstGeom prst="ellipse">
            <a:avLst/>
          </a:prstGeom>
          <a:solidFill>
            <a:schemeClr val="bg1"/>
          </a:solidFill>
          <a:ln>
            <a:solidFill>
              <a:srgbClr val="EF604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1960D-BB4B-47A4-1A7A-AF0F295904E5}"/>
              </a:ext>
            </a:extLst>
          </p:cNvPr>
          <p:cNvSpPr txBox="1"/>
          <p:nvPr/>
        </p:nvSpPr>
        <p:spPr>
          <a:xfrm>
            <a:off x="6817819" y="3401033"/>
            <a:ext cx="874286" cy="3718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AU" sz="1100" dirty="0"/>
              <a:t>URRC</a:t>
            </a:r>
          </a:p>
        </p:txBody>
      </p:sp>
      <p:pic>
        <p:nvPicPr>
          <p:cNvPr id="4" name="Graphic 3" descr="Truck with solid fill">
            <a:extLst>
              <a:ext uri="{FF2B5EF4-FFF2-40B4-BE49-F238E27FC236}">
                <a16:creationId xmlns:a16="http://schemas.microsoft.com/office/drawing/2014/main" id="{2C962127-3F10-E18E-A6B5-0E5B0E95D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48032" y="3735486"/>
            <a:ext cx="409000" cy="409000"/>
          </a:xfrm>
          <a:prstGeom prst="rect">
            <a:avLst/>
          </a:prstGeom>
        </p:spPr>
      </p:pic>
      <p:pic>
        <p:nvPicPr>
          <p:cNvPr id="8" name="Graphic 7" descr="Truck with solid fill">
            <a:extLst>
              <a:ext uri="{FF2B5EF4-FFF2-40B4-BE49-F238E27FC236}">
                <a16:creationId xmlns:a16="http://schemas.microsoft.com/office/drawing/2014/main" id="{3D219983-3BB6-3224-4766-7BAE7B0A0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000987" y="4637060"/>
            <a:ext cx="409000" cy="409000"/>
          </a:xfrm>
          <a:prstGeom prst="rect">
            <a:avLst/>
          </a:prstGeom>
        </p:spPr>
      </p:pic>
      <p:pic>
        <p:nvPicPr>
          <p:cNvPr id="20" name="Graphic 19" descr="Truck with solid fill">
            <a:extLst>
              <a:ext uri="{FF2B5EF4-FFF2-40B4-BE49-F238E27FC236}">
                <a16:creationId xmlns:a16="http://schemas.microsoft.com/office/drawing/2014/main" id="{1D7C773C-93FA-3123-530C-AF417001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4082" y="2878184"/>
            <a:ext cx="409000" cy="409000"/>
          </a:xfrm>
          <a:prstGeom prst="rect">
            <a:avLst/>
          </a:prstGeom>
        </p:spPr>
      </p:pic>
      <p:pic>
        <p:nvPicPr>
          <p:cNvPr id="21" name="Graphic 20" descr="Truck with solid fill">
            <a:extLst>
              <a:ext uri="{FF2B5EF4-FFF2-40B4-BE49-F238E27FC236}">
                <a16:creationId xmlns:a16="http://schemas.microsoft.com/office/drawing/2014/main" id="{CC09291E-517A-7417-0F4B-882AF0BBA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277936" y="4945805"/>
            <a:ext cx="409000" cy="409000"/>
          </a:xfrm>
          <a:prstGeom prst="rect">
            <a:avLst/>
          </a:prstGeom>
        </p:spPr>
      </p:pic>
      <p:pic>
        <p:nvPicPr>
          <p:cNvPr id="22" name="Graphic 21" descr="Truck with solid fill">
            <a:extLst>
              <a:ext uri="{FF2B5EF4-FFF2-40B4-BE49-F238E27FC236}">
                <a16:creationId xmlns:a16="http://schemas.microsoft.com/office/drawing/2014/main" id="{36938EE2-F674-338D-B958-39CEFBD19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40806">
            <a:off x="5462493" y="4889198"/>
            <a:ext cx="409000" cy="409000"/>
          </a:xfrm>
          <a:prstGeom prst="rect">
            <a:avLst/>
          </a:prstGeom>
        </p:spPr>
      </p:pic>
      <p:pic>
        <p:nvPicPr>
          <p:cNvPr id="36" name="Graphic 35" descr="Truck with solid fill">
            <a:extLst>
              <a:ext uri="{FF2B5EF4-FFF2-40B4-BE49-F238E27FC236}">
                <a16:creationId xmlns:a16="http://schemas.microsoft.com/office/drawing/2014/main" id="{14B3D716-C032-279C-BD5B-92196D76C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9908" y="2860126"/>
            <a:ext cx="409000" cy="409000"/>
          </a:xfrm>
          <a:prstGeom prst="rect">
            <a:avLst/>
          </a:prstGeom>
        </p:spPr>
      </p:pic>
      <p:pic>
        <p:nvPicPr>
          <p:cNvPr id="38" name="Graphic 37" descr="Truck with solid fill">
            <a:extLst>
              <a:ext uri="{FF2B5EF4-FFF2-40B4-BE49-F238E27FC236}">
                <a16:creationId xmlns:a16="http://schemas.microsoft.com/office/drawing/2014/main" id="{760CED1A-6D54-9BD4-1021-11A6EE753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1133" y="4932409"/>
            <a:ext cx="409000" cy="409000"/>
          </a:xfrm>
          <a:prstGeom prst="rect">
            <a:avLst/>
          </a:prstGeom>
        </p:spPr>
      </p:pic>
      <p:pic>
        <p:nvPicPr>
          <p:cNvPr id="39" name="Graphic 38" descr="Truck with solid fill">
            <a:extLst>
              <a:ext uri="{FF2B5EF4-FFF2-40B4-BE49-F238E27FC236}">
                <a16:creationId xmlns:a16="http://schemas.microsoft.com/office/drawing/2014/main" id="{DBA65252-56C1-20F8-63C0-5DCF014B1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6415" y="4111511"/>
            <a:ext cx="409000" cy="409000"/>
          </a:xfrm>
          <a:prstGeom prst="rect">
            <a:avLst/>
          </a:prstGeom>
        </p:spPr>
      </p:pic>
      <p:pic>
        <p:nvPicPr>
          <p:cNvPr id="40" name="Graphic 39" descr="Truck with solid fill">
            <a:extLst>
              <a:ext uri="{FF2B5EF4-FFF2-40B4-BE49-F238E27FC236}">
                <a16:creationId xmlns:a16="http://schemas.microsoft.com/office/drawing/2014/main" id="{62EB5BF3-4446-47EC-57E1-0480303D8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7034" y="2885363"/>
            <a:ext cx="409000" cy="409000"/>
          </a:xfrm>
          <a:prstGeom prst="rect">
            <a:avLst/>
          </a:prstGeom>
        </p:spPr>
      </p:pic>
      <p:pic>
        <p:nvPicPr>
          <p:cNvPr id="41" name="Graphic 40" descr="Truck with solid fill">
            <a:extLst>
              <a:ext uri="{FF2B5EF4-FFF2-40B4-BE49-F238E27FC236}">
                <a16:creationId xmlns:a16="http://schemas.microsoft.com/office/drawing/2014/main" id="{FC4300FA-F1FB-B932-B067-902DC09D6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35554">
            <a:off x="9180281" y="2116213"/>
            <a:ext cx="409000" cy="409000"/>
          </a:xfrm>
          <a:prstGeom prst="rect">
            <a:avLst/>
          </a:prstGeom>
        </p:spPr>
      </p:pic>
      <p:pic>
        <p:nvPicPr>
          <p:cNvPr id="42" name="Graphic 41" descr="Truck with solid fill">
            <a:extLst>
              <a:ext uri="{FF2B5EF4-FFF2-40B4-BE49-F238E27FC236}">
                <a16:creationId xmlns:a16="http://schemas.microsoft.com/office/drawing/2014/main" id="{81B9FCE4-083A-44AD-781B-6F20CA2E0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4436" y="4440034"/>
            <a:ext cx="409000" cy="409000"/>
          </a:xfrm>
          <a:prstGeom prst="rect">
            <a:avLst/>
          </a:prstGeom>
        </p:spPr>
      </p:pic>
      <p:pic>
        <p:nvPicPr>
          <p:cNvPr id="43" name="Graphic 42" descr="Truck with solid fill">
            <a:extLst>
              <a:ext uri="{FF2B5EF4-FFF2-40B4-BE49-F238E27FC236}">
                <a16:creationId xmlns:a16="http://schemas.microsoft.com/office/drawing/2014/main" id="{9F5643E5-8191-8815-379C-B955452FC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9470" y="4934047"/>
            <a:ext cx="409000" cy="409000"/>
          </a:xfrm>
          <a:prstGeom prst="rect">
            <a:avLst/>
          </a:prstGeom>
        </p:spPr>
      </p:pic>
      <p:pic>
        <p:nvPicPr>
          <p:cNvPr id="44" name="Graphic 43" descr="Truck with solid fill">
            <a:extLst>
              <a:ext uri="{FF2B5EF4-FFF2-40B4-BE49-F238E27FC236}">
                <a16:creationId xmlns:a16="http://schemas.microsoft.com/office/drawing/2014/main" id="{EA2902D8-963C-EFED-860C-DFCFED08E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9276" y="5849546"/>
            <a:ext cx="409000" cy="409000"/>
          </a:xfrm>
          <a:prstGeom prst="rect">
            <a:avLst/>
          </a:prstGeom>
        </p:spPr>
      </p:pic>
      <p:pic>
        <p:nvPicPr>
          <p:cNvPr id="45" name="Graphic 44" descr="Truck with solid fill">
            <a:extLst>
              <a:ext uri="{FF2B5EF4-FFF2-40B4-BE49-F238E27FC236}">
                <a16:creationId xmlns:a16="http://schemas.microsoft.com/office/drawing/2014/main" id="{852B7ECD-1B6F-44B9-9FAF-F47E9D649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3596" y="5849546"/>
            <a:ext cx="409000" cy="409000"/>
          </a:xfrm>
          <a:prstGeom prst="rect">
            <a:avLst/>
          </a:prstGeom>
        </p:spPr>
      </p:pic>
      <p:pic>
        <p:nvPicPr>
          <p:cNvPr id="46" name="Graphic 45" descr="Truck with solid fill">
            <a:extLst>
              <a:ext uri="{FF2B5EF4-FFF2-40B4-BE49-F238E27FC236}">
                <a16:creationId xmlns:a16="http://schemas.microsoft.com/office/drawing/2014/main" id="{26801F59-D172-0976-098D-E52A5E480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3806" y="5849546"/>
            <a:ext cx="409000" cy="409000"/>
          </a:xfrm>
          <a:prstGeom prst="rect">
            <a:avLst/>
          </a:prstGeom>
        </p:spPr>
      </p:pic>
      <p:pic>
        <p:nvPicPr>
          <p:cNvPr id="47" name="Graphic 46" descr="Truck with solid fill">
            <a:extLst>
              <a:ext uri="{FF2B5EF4-FFF2-40B4-BE49-F238E27FC236}">
                <a16:creationId xmlns:a16="http://schemas.microsoft.com/office/drawing/2014/main" id="{80C047CA-0329-3A74-2906-2AC28F147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335720" y="3239461"/>
            <a:ext cx="409000" cy="409000"/>
          </a:xfrm>
          <a:prstGeom prst="rect">
            <a:avLst/>
          </a:prstGeom>
        </p:spPr>
      </p:pic>
      <p:pic>
        <p:nvPicPr>
          <p:cNvPr id="48" name="Graphic 47" descr="Truck with solid fill">
            <a:extLst>
              <a:ext uri="{FF2B5EF4-FFF2-40B4-BE49-F238E27FC236}">
                <a16:creationId xmlns:a16="http://schemas.microsoft.com/office/drawing/2014/main" id="{993F3C7E-DCA9-86A6-3D31-994B0E74A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949418" y="4440034"/>
            <a:ext cx="409000" cy="409000"/>
          </a:xfrm>
          <a:prstGeom prst="rect">
            <a:avLst/>
          </a:prstGeom>
        </p:spPr>
      </p:pic>
      <p:pic>
        <p:nvPicPr>
          <p:cNvPr id="49" name="Graphic 48" descr="Truck with solid fill">
            <a:extLst>
              <a:ext uri="{FF2B5EF4-FFF2-40B4-BE49-F238E27FC236}">
                <a16:creationId xmlns:a16="http://schemas.microsoft.com/office/drawing/2014/main" id="{0F3BD260-B267-DF57-F129-F3DA31F2C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948818" y="2105260"/>
            <a:ext cx="409000" cy="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3991BEB-465A-1810-8826-B5CBB23C8C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41221" y="989097"/>
            <a:ext cx="7136115" cy="5279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B8FA5-88A1-496B-BDE9-B715198D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5996996" cy="461665"/>
          </a:xfrm>
        </p:spPr>
        <p:txBody>
          <a:bodyPr>
            <a:spAutoFit/>
          </a:bodyPr>
          <a:lstStyle/>
          <a:p>
            <a:r>
              <a:rPr lang="en-AU" dirty="0"/>
              <a:t>Shared Docks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BAA44-5A56-4F0B-9151-18E6EE588416}"/>
              </a:ext>
            </a:extLst>
          </p:cNvPr>
          <p:cNvSpPr txBox="1"/>
          <p:nvPr/>
        </p:nvSpPr>
        <p:spPr>
          <a:xfrm>
            <a:off x="1660036" y="895052"/>
            <a:ext cx="2604813" cy="7630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AU" i="1" dirty="0"/>
              <a:t>Clustered Scenario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760CB7-BC4D-A519-E7F8-AE46F099F2F7}"/>
              </a:ext>
            </a:extLst>
          </p:cNvPr>
          <p:cNvSpPr txBox="1"/>
          <p:nvPr/>
        </p:nvSpPr>
        <p:spPr>
          <a:xfrm>
            <a:off x="1767840" y="1704471"/>
            <a:ext cx="3108960" cy="140448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AU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A8D6A21-BB64-99E9-2740-ABA97C08ABE6}"/>
              </a:ext>
            </a:extLst>
          </p:cNvPr>
          <p:cNvSpPr/>
          <p:nvPr/>
        </p:nvSpPr>
        <p:spPr>
          <a:xfrm>
            <a:off x="7510256" y="3189590"/>
            <a:ext cx="239410" cy="23941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F118FD4-3B32-B363-F139-929992FA9315}"/>
              </a:ext>
            </a:extLst>
          </p:cNvPr>
          <p:cNvSpPr/>
          <p:nvPr/>
        </p:nvSpPr>
        <p:spPr>
          <a:xfrm>
            <a:off x="6745819" y="4312188"/>
            <a:ext cx="239410" cy="23941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37A199C-6ED2-F89A-70C2-62B8A4A4EF24}"/>
              </a:ext>
            </a:extLst>
          </p:cNvPr>
          <p:cNvSpPr/>
          <p:nvPr/>
        </p:nvSpPr>
        <p:spPr>
          <a:xfrm>
            <a:off x="9773151" y="3189590"/>
            <a:ext cx="239410" cy="23941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70A4340-AE4D-1046-5FE4-BC9A008DE3FC}"/>
              </a:ext>
            </a:extLst>
          </p:cNvPr>
          <p:cNvSpPr/>
          <p:nvPr/>
        </p:nvSpPr>
        <p:spPr>
          <a:xfrm>
            <a:off x="10526666" y="5148795"/>
            <a:ext cx="239410" cy="23941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3394DFC-A8DA-1719-180E-4A5A47CE1CB9}"/>
              </a:ext>
            </a:extLst>
          </p:cNvPr>
          <p:cNvSpPr/>
          <p:nvPr/>
        </p:nvSpPr>
        <p:spPr>
          <a:xfrm>
            <a:off x="10583832" y="2153458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C1D2E0D-EB42-7273-ED05-6F4B9F273184}"/>
              </a:ext>
            </a:extLst>
          </p:cNvPr>
          <p:cNvSpPr/>
          <p:nvPr/>
        </p:nvSpPr>
        <p:spPr>
          <a:xfrm>
            <a:off x="8125011" y="5594419"/>
            <a:ext cx="239410" cy="23941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98E6154-0492-519D-DB94-989DBC314CB3}"/>
              </a:ext>
            </a:extLst>
          </p:cNvPr>
          <p:cNvSpPr/>
          <p:nvPr/>
        </p:nvSpPr>
        <p:spPr>
          <a:xfrm>
            <a:off x="6071090" y="5594419"/>
            <a:ext cx="239410" cy="23941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9BDC4DA-31C2-9C17-A9A6-A1E7F7B7EDC7}"/>
              </a:ext>
            </a:extLst>
          </p:cNvPr>
          <p:cNvSpPr/>
          <p:nvPr/>
        </p:nvSpPr>
        <p:spPr>
          <a:xfrm>
            <a:off x="5349730" y="4843345"/>
            <a:ext cx="239410" cy="23941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267CCB-47FE-E716-F403-0BB2DEABD85A}"/>
              </a:ext>
            </a:extLst>
          </p:cNvPr>
          <p:cNvSpPr/>
          <p:nvPr/>
        </p:nvSpPr>
        <p:spPr>
          <a:xfrm>
            <a:off x="6096000" y="4213242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43BFBB-0FBD-D8CE-C259-43D74E907F13}"/>
              </a:ext>
            </a:extLst>
          </p:cNvPr>
          <p:cNvSpPr/>
          <p:nvPr/>
        </p:nvSpPr>
        <p:spPr>
          <a:xfrm>
            <a:off x="6122639" y="5193505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20779B-84A5-6119-2134-E150A24BEDC5}"/>
              </a:ext>
            </a:extLst>
          </p:cNvPr>
          <p:cNvSpPr/>
          <p:nvPr/>
        </p:nvSpPr>
        <p:spPr>
          <a:xfrm>
            <a:off x="6725122" y="5301658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74BBC3-B044-12E8-C874-B2DAB2DDAE82}"/>
              </a:ext>
            </a:extLst>
          </p:cNvPr>
          <p:cNvSpPr/>
          <p:nvPr/>
        </p:nvSpPr>
        <p:spPr>
          <a:xfrm>
            <a:off x="6707637" y="4780198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17D15E-9F4D-1860-738B-F5FC2AFC561B}"/>
              </a:ext>
            </a:extLst>
          </p:cNvPr>
          <p:cNvSpPr/>
          <p:nvPr/>
        </p:nvSpPr>
        <p:spPr>
          <a:xfrm>
            <a:off x="8960860" y="5305266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C0B583-BF15-DEF9-9FE0-AAF745DA35C1}"/>
              </a:ext>
            </a:extLst>
          </p:cNvPr>
          <p:cNvSpPr/>
          <p:nvPr/>
        </p:nvSpPr>
        <p:spPr>
          <a:xfrm>
            <a:off x="10716160" y="4713898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ADD1BE-FE67-0CE6-F142-3536379ACB44}"/>
              </a:ext>
            </a:extLst>
          </p:cNvPr>
          <p:cNvSpPr/>
          <p:nvPr/>
        </p:nvSpPr>
        <p:spPr>
          <a:xfrm>
            <a:off x="10596418" y="4133843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D73552-2E72-EDEE-0471-330528CCDCC3}"/>
              </a:ext>
            </a:extLst>
          </p:cNvPr>
          <p:cNvSpPr/>
          <p:nvPr/>
        </p:nvSpPr>
        <p:spPr>
          <a:xfrm>
            <a:off x="9938448" y="4707499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97B73A-E5BE-6368-D0F0-667421252B0B}"/>
              </a:ext>
            </a:extLst>
          </p:cNvPr>
          <p:cNvSpPr/>
          <p:nvPr/>
        </p:nvSpPr>
        <p:spPr>
          <a:xfrm>
            <a:off x="10598311" y="3239461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0425459-79AF-E77D-F9A4-6B63777F096A}"/>
              </a:ext>
            </a:extLst>
          </p:cNvPr>
          <p:cNvSpPr/>
          <p:nvPr/>
        </p:nvSpPr>
        <p:spPr>
          <a:xfrm>
            <a:off x="10583832" y="2153458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C12E803-0E77-DA78-5144-13C77A2FACC7}"/>
              </a:ext>
            </a:extLst>
          </p:cNvPr>
          <p:cNvSpPr/>
          <p:nvPr/>
        </p:nvSpPr>
        <p:spPr>
          <a:xfrm>
            <a:off x="8826323" y="2831213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F1BBB9-72B6-5B70-678B-764BC0B206BC}"/>
              </a:ext>
            </a:extLst>
          </p:cNvPr>
          <p:cNvSpPr/>
          <p:nvPr/>
        </p:nvSpPr>
        <p:spPr>
          <a:xfrm>
            <a:off x="8041998" y="3245535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604DD9E-BBDC-DA0C-BFEB-3D8DCBF95F83}"/>
              </a:ext>
            </a:extLst>
          </p:cNvPr>
          <p:cNvSpPr/>
          <p:nvPr/>
        </p:nvSpPr>
        <p:spPr>
          <a:xfrm>
            <a:off x="8041998" y="2820707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2600D9-7971-1227-6609-115AC50A6FE5}"/>
              </a:ext>
            </a:extLst>
          </p:cNvPr>
          <p:cNvSpPr/>
          <p:nvPr/>
        </p:nvSpPr>
        <p:spPr>
          <a:xfrm>
            <a:off x="8835782" y="3239461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05B6A5F-D334-216E-CF83-B18EB59A35D5}"/>
              </a:ext>
            </a:extLst>
          </p:cNvPr>
          <p:cNvSpPr/>
          <p:nvPr/>
        </p:nvSpPr>
        <p:spPr>
          <a:xfrm>
            <a:off x="6745819" y="3420990"/>
            <a:ext cx="247420" cy="247420"/>
          </a:xfrm>
          <a:prstGeom prst="ellipse">
            <a:avLst/>
          </a:prstGeom>
          <a:solidFill>
            <a:schemeClr val="bg1"/>
          </a:solidFill>
          <a:ln>
            <a:solidFill>
              <a:srgbClr val="EF604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2F25D4-9AD9-AAE4-5D1D-CAF8781C422C}"/>
              </a:ext>
            </a:extLst>
          </p:cNvPr>
          <p:cNvSpPr txBox="1"/>
          <p:nvPr/>
        </p:nvSpPr>
        <p:spPr>
          <a:xfrm>
            <a:off x="6817819" y="3401033"/>
            <a:ext cx="874286" cy="3718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AU" sz="1100" dirty="0"/>
              <a:t>URRC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0DC247-C3F3-0D4B-FFFB-A81A407F2E41}"/>
              </a:ext>
            </a:extLst>
          </p:cNvPr>
          <p:cNvSpPr/>
          <p:nvPr/>
        </p:nvSpPr>
        <p:spPr>
          <a:xfrm>
            <a:off x="5169391" y="5268500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D52EE8-DABE-EDEE-4C3C-C5DB5C68ABBD}"/>
              </a:ext>
            </a:extLst>
          </p:cNvPr>
          <p:cNvSpPr/>
          <p:nvPr/>
        </p:nvSpPr>
        <p:spPr>
          <a:xfrm>
            <a:off x="4606315" y="5651585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340D96E-3437-A683-3A82-7AAFFBED96E2}"/>
              </a:ext>
            </a:extLst>
          </p:cNvPr>
          <p:cNvCxnSpPr>
            <a:stCxn id="31" idx="3"/>
            <a:endCxn id="42" idx="7"/>
          </p:cNvCxnSpPr>
          <p:nvPr/>
        </p:nvCxnSpPr>
        <p:spPr>
          <a:xfrm flipH="1">
            <a:off x="7714605" y="2927468"/>
            <a:ext cx="345710" cy="297183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BB302D-6E9A-78A6-6BD5-6EE211D896A2}"/>
              </a:ext>
            </a:extLst>
          </p:cNvPr>
          <p:cNvCxnSpPr>
            <a:cxnSpLocks/>
            <a:stCxn id="29" idx="2"/>
            <a:endCxn id="42" idx="6"/>
          </p:cNvCxnSpPr>
          <p:nvPr/>
        </p:nvCxnSpPr>
        <p:spPr>
          <a:xfrm flipH="1">
            <a:off x="7749666" y="3308074"/>
            <a:ext cx="292332" cy="1221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1FFEA4C-DB34-4746-1E70-502AAB068247}"/>
              </a:ext>
            </a:extLst>
          </p:cNvPr>
          <p:cNvCxnSpPr>
            <a:cxnSpLocks/>
            <a:stCxn id="5" idx="3"/>
            <a:endCxn id="77" idx="7"/>
          </p:cNvCxnSpPr>
          <p:nvPr/>
        </p:nvCxnSpPr>
        <p:spPr>
          <a:xfrm flipH="1">
            <a:off x="5554079" y="4320003"/>
            <a:ext cx="560238" cy="558403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6EE3AFF-B602-FA5F-9644-7DC7B8028AE2}"/>
              </a:ext>
            </a:extLst>
          </p:cNvPr>
          <p:cNvCxnSpPr>
            <a:cxnSpLocks/>
            <a:stCxn id="77" idx="3"/>
            <a:endCxn id="16" idx="7"/>
          </p:cNvCxnSpPr>
          <p:nvPr/>
        </p:nvCxnSpPr>
        <p:spPr>
          <a:xfrm flipH="1">
            <a:off x="5276152" y="5047694"/>
            <a:ext cx="108639" cy="239123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3036278-7072-20B5-08E2-833042AD85C4}"/>
              </a:ext>
            </a:extLst>
          </p:cNvPr>
          <p:cNvCxnSpPr>
            <a:cxnSpLocks/>
            <a:stCxn id="77" idx="3"/>
            <a:endCxn id="17" idx="7"/>
          </p:cNvCxnSpPr>
          <p:nvPr/>
        </p:nvCxnSpPr>
        <p:spPr>
          <a:xfrm flipH="1">
            <a:off x="4713076" y="5047694"/>
            <a:ext cx="671715" cy="622208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576F373-684C-F236-3BAE-D5A4A4021B5D}"/>
              </a:ext>
            </a:extLst>
          </p:cNvPr>
          <p:cNvCxnSpPr>
            <a:cxnSpLocks/>
            <a:stCxn id="76" idx="0"/>
            <a:endCxn id="9" idx="4"/>
          </p:cNvCxnSpPr>
          <p:nvPr/>
        </p:nvCxnSpPr>
        <p:spPr>
          <a:xfrm flipH="1" flipV="1">
            <a:off x="6185178" y="5318583"/>
            <a:ext cx="5617" cy="275836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753903-DE62-2E57-0F40-F9F6CDB584C9}"/>
              </a:ext>
            </a:extLst>
          </p:cNvPr>
          <p:cNvCxnSpPr>
            <a:cxnSpLocks/>
            <a:stCxn id="11" idx="0"/>
            <a:endCxn id="43" idx="4"/>
          </p:cNvCxnSpPr>
          <p:nvPr/>
        </p:nvCxnSpPr>
        <p:spPr>
          <a:xfrm flipV="1">
            <a:off x="6770176" y="4551598"/>
            <a:ext cx="95348" cy="228600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30C8E66-F670-0444-F9FC-A0F931977342}"/>
              </a:ext>
            </a:extLst>
          </p:cNvPr>
          <p:cNvCxnSpPr>
            <a:cxnSpLocks/>
            <a:stCxn id="10" idx="6"/>
            <a:endCxn id="75" idx="2"/>
          </p:cNvCxnSpPr>
          <p:nvPr/>
        </p:nvCxnSpPr>
        <p:spPr>
          <a:xfrm>
            <a:off x="6850200" y="5364197"/>
            <a:ext cx="1274811" cy="349927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A3A2802-5294-051B-F75C-6E58BCBBEB65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8364421" y="5412027"/>
            <a:ext cx="614756" cy="309664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820A742-D199-8EAA-6A0D-8B17BF20B0B2}"/>
              </a:ext>
            </a:extLst>
          </p:cNvPr>
          <p:cNvCxnSpPr>
            <a:cxnSpLocks/>
            <a:stCxn id="45" idx="1"/>
            <a:endCxn id="24" idx="5"/>
          </p:cNvCxnSpPr>
          <p:nvPr/>
        </p:nvCxnSpPr>
        <p:spPr>
          <a:xfrm flipH="1" flipV="1">
            <a:off x="10045209" y="4814260"/>
            <a:ext cx="516518" cy="369596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E811EE-A591-A1A0-86F7-90FA80FE5517}"/>
              </a:ext>
            </a:extLst>
          </p:cNvPr>
          <p:cNvCxnSpPr>
            <a:cxnSpLocks/>
            <a:stCxn id="45" idx="0"/>
            <a:endCxn id="19" idx="4"/>
          </p:cNvCxnSpPr>
          <p:nvPr/>
        </p:nvCxnSpPr>
        <p:spPr>
          <a:xfrm flipV="1">
            <a:off x="10646371" y="4838976"/>
            <a:ext cx="132328" cy="309819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C7AE269-EFFD-2121-9E4C-B218C4D9D22A}"/>
              </a:ext>
            </a:extLst>
          </p:cNvPr>
          <p:cNvCxnSpPr>
            <a:cxnSpLocks/>
            <a:endCxn id="23" idx="4"/>
          </p:cNvCxnSpPr>
          <p:nvPr/>
        </p:nvCxnSpPr>
        <p:spPr>
          <a:xfrm flipV="1">
            <a:off x="10623057" y="4258921"/>
            <a:ext cx="35900" cy="889874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AAFA6B6-1AD1-ECAF-6368-36501D10B468}"/>
              </a:ext>
            </a:extLst>
          </p:cNvPr>
          <p:cNvCxnSpPr>
            <a:cxnSpLocks/>
            <a:stCxn id="26" idx="2"/>
            <a:endCxn id="44" idx="6"/>
          </p:cNvCxnSpPr>
          <p:nvPr/>
        </p:nvCxnSpPr>
        <p:spPr>
          <a:xfrm flipH="1">
            <a:off x="10012561" y="3302000"/>
            <a:ext cx="585750" cy="7295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C3F8126-FA1A-17D3-BFBA-B25AE5130A15}"/>
              </a:ext>
            </a:extLst>
          </p:cNvPr>
          <p:cNvCxnSpPr>
            <a:cxnSpLocks/>
            <a:stCxn id="28" idx="6"/>
            <a:endCxn id="44" idx="2"/>
          </p:cNvCxnSpPr>
          <p:nvPr/>
        </p:nvCxnSpPr>
        <p:spPr>
          <a:xfrm>
            <a:off x="8951401" y="2893752"/>
            <a:ext cx="821750" cy="415543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A52D4BF-89E7-86AC-C94C-24109F218582}"/>
              </a:ext>
            </a:extLst>
          </p:cNvPr>
          <p:cNvCxnSpPr>
            <a:cxnSpLocks/>
            <a:stCxn id="32" idx="6"/>
            <a:endCxn id="44" idx="2"/>
          </p:cNvCxnSpPr>
          <p:nvPr/>
        </p:nvCxnSpPr>
        <p:spPr>
          <a:xfrm>
            <a:off x="8960860" y="3302000"/>
            <a:ext cx="812291" cy="7295"/>
          </a:xfrm>
          <a:prstGeom prst="line">
            <a:avLst/>
          </a:prstGeom>
          <a:ln w="952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680FE8A-213C-15D8-24DA-459D8F3D13A3}"/>
              </a:ext>
            </a:extLst>
          </p:cNvPr>
          <p:cNvSpPr txBox="1"/>
          <p:nvPr/>
        </p:nvSpPr>
        <p:spPr>
          <a:xfrm>
            <a:off x="1660036" y="895052"/>
            <a:ext cx="2604813" cy="26618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AU" i="1" dirty="0">
                <a:solidFill>
                  <a:srgbClr val="FF0000"/>
                </a:solidFill>
              </a:rPr>
              <a:t>Deliveries and Waste trucks attend one dock in a cluster of buildings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AU" i="1" dirty="0">
                <a:solidFill>
                  <a:srgbClr val="FF0000"/>
                </a:solidFill>
              </a:rPr>
              <a:t>Approximately </a:t>
            </a:r>
            <a:r>
              <a:rPr lang="en-AU" i="1" u="sng" dirty="0">
                <a:solidFill>
                  <a:srgbClr val="FF0000"/>
                </a:solidFill>
              </a:rPr>
              <a:t>90</a:t>
            </a:r>
            <a:r>
              <a:rPr lang="en-AU" i="1" dirty="0">
                <a:solidFill>
                  <a:srgbClr val="FF0000"/>
                </a:solidFill>
              </a:rPr>
              <a:t> waste truck movements per week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AU" i="1" dirty="0">
                <a:solidFill>
                  <a:srgbClr val="FF0000"/>
                </a:solidFill>
              </a:rPr>
              <a:t>40% Vehicle free streets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Graphic 6" descr="Truck with solid fill">
            <a:extLst>
              <a:ext uri="{FF2B5EF4-FFF2-40B4-BE49-F238E27FC236}">
                <a16:creationId xmlns:a16="http://schemas.microsoft.com/office/drawing/2014/main" id="{7EB33732-41B5-B679-E285-3F7F0BA80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3344" y="2861734"/>
            <a:ext cx="409000" cy="409000"/>
          </a:xfrm>
          <a:prstGeom prst="rect">
            <a:avLst/>
          </a:prstGeom>
        </p:spPr>
      </p:pic>
      <p:pic>
        <p:nvPicPr>
          <p:cNvPr id="8" name="Graphic 7" descr="Truck with solid fill">
            <a:extLst>
              <a:ext uri="{FF2B5EF4-FFF2-40B4-BE49-F238E27FC236}">
                <a16:creationId xmlns:a16="http://schemas.microsoft.com/office/drawing/2014/main" id="{EA0DC2AE-49A6-BC21-BAE9-93CF8C3ED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3729" y="2861763"/>
            <a:ext cx="409000" cy="409000"/>
          </a:xfrm>
          <a:prstGeom prst="rect">
            <a:avLst/>
          </a:prstGeom>
        </p:spPr>
      </p:pic>
      <p:pic>
        <p:nvPicPr>
          <p:cNvPr id="12" name="Graphic 11" descr="Truck with solid fill">
            <a:extLst>
              <a:ext uri="{FF2B5EF4-FFF2-40B4-BE49-F238E27FC236}">
                <a16:creationId xmlns:a16="http://schemas.microsoft.com/office/drawing/2014/main" id="{497DEDBA-D367-2C3C-7540-6B0CD6211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1918" y="4784505"/>
            <a:ext cx="409000" cy="409000"/>
          </a:xfrm>
          <a:prstGeom prst="rect">
            <a:avLst/>
          </a:prstGeom>
        </p:spPr>
      </p:pic>
      <p:pic>
        <p:nvPicPr>
          <p:cNvPr id="15" name="Graphic 14" descr="Truck with solid fill">
            <a:extLst>
              <a:ext uri="{FF2B5EF4-FFF2-40B4-BE49-F238E27FC236}">
                <a16:creationId xmlns:a16="http://schemas.microsoft.com/office/drawing/2014/main" id="{6DB53E88-141B-7884-DCFD-BCF6E0F88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0315" y="5833829"/>
            <a:ext cx="409000" cy="409000"/>
          </a:xfrm>
          <a:prstGeom prst="rect">
            <a:avLst/>
          </a:prstGeom>
        </p:spPr>
      </p:pic>
      <p:pic>
        <p:nvPicPr>
          <p:cNvPr id="18" name="Graphic 17" descr="Truck with solid fill">
            <a:extLst>
              <a:ext uri="{FF2B5EF4-FFF2-40B4-BE49-F238E27FC236}">
                <a16:creationId xmlns:a16="http://schemas.microsoft.com/office/drawing/2014/main" id="{B88BAAC5-BD82-5408-1702-F66F7863E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6578" y="5833829"/>
            <a:ext cx="409000" cy="409000"/>
          </a:xfrm>
          <a:prstGeom prst="rect">
            <a:avLst/>
          </a:prstGeom>
        </p:spPr>
      </p:pic>
      <p:pic>
        <p:nvPicPr>
          <p:cNvPr id="21" name="Graphic 20" descr="Truck with solid fill">
            <a:extLst>
              <a:ext uri="{FF2B5EF4-FFF2-40B4-BE49-F238E27FC236}">
                <a16:creationId xmlns:a16="http://schemas.microsoft.com/office/drawing/2014/main" id="{258A47AF-DEC0-9DFA-87DB-C4745707C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28689">
            <a:off x="6504811" y="3957577"/>
            <a:ext cx="409000" cy="409000"/>
          </a:xfrm>
          <a:prstGeom prst="rect">
            <a:avLst/>
          </a:prstGeom>
        </p:spPr>
      </p:pic>
      <p:pic>
        <p:nvPicPr>
          <p:cNvPr id="22" name="Graphic 21" descr="Truck with solid fill">
            <a:extLst>
              <a:ext uri="{FF2B5EF4-FFF2-40B4-BE49-F238E27FC236}">
                <a16:creationId xmlns:a16="http://schemas.microsoft.com/office/drawing/2014/main" id="{F21F7F8B-C234-3E0B-17AA-4ECA6A6DE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28689">
            <a:off x="5440734" y="4898956"/>
            <a:ext cx="409000" cy="409000"/>
          </a:xfrm>
          <a:prstGeom prst="rect">
            <a:avLst/>
          </a:prstGeom>
        </p:spPr>
      </p:pic>
      <p:pic>
        <p:nvPicPr>
          <p:cNvPr id="34" name="Graphic 33" descr="Walk with solid fill">
            <a:extLst>
              <a:ext uri="{FF2B5EF4-FFF2-40B4-BE49-F238E27FC236}">
                <a16:creationId xmlns:a16="http://schemas.microsoft.com/office/drawing/2014/main" id="{601DA63D-F00C-73E1-47A4-1D1D5373C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9257" y="4475785"/>
            <a:ext cx="268352" cy="268352"/>
          </a:xfrm>
          <a:prstGeom prst="rect">
            <a:avLst/>
          </a:prstGeom>
        </p:spPr>
      </p:pic>
      <p:pic>
        <p:nvPicPr>
          <p:cNvPr id="37" name="Graphic 36" descr="Walk with solid fill">
            <a:extLst>
              <a:ext uri="{FF2B5EF4-FFF2-40B4-BE49-F238E27FC236}">
                <a16:creationId xmlns:a16="http://schemas.microsoft.com/office/drawing/2014/main" id="{CF9FA115-3770-8557-1471-3EB53602AC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7932" y="4475785"/>
            <a:ext cx="268352" cy="268352"/>
          </a:xfrm>
          <a:prstGeom prst="rect">
            <a:avLst/>
          </a:prstGeom>
        </p:spPr>
      </p:pic>
      <p:pic>
        <p:nvPicPr>
          <p:cNvPr id="40" name="Graphic 39" descr="Walk with solid fill">
            <a:extLst>
              <a:ext uri="{FF2B5EF4-FFF2-40B4-BE49-F238E27FC236}">
                <a16:creationId xmlns:a16="http://schemas.microsoft.com/office/drawing/2014/main" id="{B1C663CC-8C67-376D-9CD3-70852D3AEC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1800" y="5365625"/>
            <a:ext cx="268352" cy="268352"/>
          </a:xfrm>
          <a:prstGeom prst="rect">
            <a:avLst/>
          </a:prstGeom>
        </p:spPr>
      </p:pic>
      <p:pic>
        <p:nvPicPr>
          <p:cNvPr id="41" name="Graphic 40" descr="Walk with solid fill">
            <a:extLst>
              <a:ext uri="{FF2B5EF4-FFF2-40B4-BE49-F238E27FC236}">
                <a16:creationId xmlns:a16="http://schemas.microsoft.com/office/drawing/2014/main" id="{0FA8FDAF-4415-A0B4-4AF5-2D040B9E1A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5831" y="5365625"/>
            <a:ext cx="268352" cy="268352"/>
          </a:xfrm>
          <a:prstGeom prst="rect">
            <a:avLst/>
          </a:prstGeom>
        </p:spPr>
      </p:pic>
      <p:pic>
        <p:nvPicPr>
          <p:cNvPr id="47" name="Graphic 46" descr="Walk with solid fill">
            <a:extLst>
              <a:ext uri="{FF2B5EF4-FFF2-40B4-BE49-F238E27FC236}">
                <a16:creationId xmlns:a16="http://schemas.microsoft.com/office/drawing/2014/main" id="{102B6055-916A-11A9-12F6-7FD8729DA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1787" y="1735166"/>
            <a:ext cx="268352" cy="268352"/>
          </a:xfrm>
          <a:prstGeom prst="rect">
            <a:avLst/>
          </a:prstGeom>
        </p:spPr>
      </p:pic>
      <p:pic>
        <p:nvPicPr>
          <p:cNvPr id="48" name="Graphic 47" descr="Walk with solid fill">
            <a:extLst>
              <a:ext uri="{FF2B5EF4-FFF2-40B4-BE49-F238E27FC236}">
                <a16:creationId xmlns:a16="http://schemas.microsoft.com/office/drawing/2014/main" id="{8AF4B03D-6ED0-AF6D-64F3-1611470046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1800" y="3174508"/>
            <a:ext cx="268352" cy="268352"/>
          </a:xfrm>
          <a:prstGeom prst="rect">
            <a:avLst/>
          </a:prstGeom>
        </p:spPr>
      </p:pic>
      <p:pic>
        <p:nvPicPr>
          <p:cNvPr id="50" name="Graphic 49" descr="Walk with solid fill">
            <a:extLst>
              <a:ext uri="{FF2B5EF4-FFF2-40B4-BE49-F238E27FC236}">
                <a16:creationId xmlns:a16="http://schemas.microsoft.com/office/drawing/2014/main" id="{F471570E-DA6C-5740-714C-F8F3D6A1D4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8100" y="5365625"/>
            <a:ext cx="268352" cy="268352"/>
          </a:xfrm>
          <a:prstGeom prst="rect">
            <a:avLst/>
          </a:prstGeom>
        </p:spPr>
      </p:pic>
      <p:pic>
        <p:nvPicPr>
          <p:cNvPr id="51" name="Graphic 50" descr="Walk with solid fill">
            <a:extLst>
              <a:ext uri="{FF2B5EF4-FFF2-40B4-BE49-F238E27FC236}">
                <a16:creationId xmlns:a16="http://schemas.microsoft.com/office/drawing/2014/main" id="{4A4B31AA-9E89-E51A-554F-C50E59EFC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3389" y="4149880"/>
            <a:ext cx="268352" cy="268352"/>
          </a:xfrm>
          <a:prstGeom prst="rect">
            <a:avLst/>
          </a:prstGeom>
        </p:spPr>
      </p:pic>
      <p:pic>
        <p:nvPicPr>
          <p:cNvPr id="53" name="Graphic 52" descr="Walk with solid fill">
            <a:extLst>
              <a:ext uri="{FF2B5EF4-FFF2-40B4-BE49-F238E27FC236}">
                <a16:creationId xmlns:a16="http://schemas.microsoft.com/office/drawing/2014/main" id="{378AF3C6-1E38-02E2-7689-047ABA0C7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5831" y="3314624"/>
            <a:ext cx="268352" cy="268352"/>
          </a:xfrm>
          <a:prstGeom prst="rect">
            <a:avLst/>
          </a:prstGeom>
        </p:spPr>
      </p:pic>
      <p:pic>
        <p:nvPicPr>
          <p:cNvPr id="54" name="Graphic 53" descr="Walk with solid fill">
            <a:extLst>
              <a:ext uri="{FF2B5EF4-FFF2-40B4-BE49-F238E27FC236}">
                <a16:creationId xmlns:a16="http://schemas.microsoft.com/office/drawing/2014/main" id="{E20E128F-15DF-BB1C-BEF9-5DD4A86FA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8321" y="2524183"/>
            <a:ext cx="268352" cy="268352"/>
          </a:xfrm>
          <a:prstGeom prst="rect">
            <a:avLst/>
          </a:prstGeom>
        </p:spPr>
      </p:pic>
      <p:pic>
        <p:nvPicPr>
          <p:cNvPr id="55" name="Graphic 54" descr="Walk with solid fill">
            <a:extLst>
              <a:ext uri="{FF2B5EF4-FFF2-40B4-BE49-F238E27FC236}">
                <a16:creationId xmlns:a16="http://schemas.microsoft.com/office/drawing/2014/main" id="{92D3A6D9-AF85-8F6A-B540-D36BD04E3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0868" y="5365625"/>
            <a:ext cx="268352" cy="268352"/>
          </a:xfrm>
          <a:prstGeom prst="rect">
            <a:avLst/>
          </a:prstGeom>
        </p:spPr>
      </p:pic>
      <p:pic>
        <p:nvPicPr>
          <p:cNvPr id="56" name="Graphic 55" descr="Walk with solid fill">
            <a:extLst>
              <a:ext uri="{FF2B5EF4-FFF2-40B4-BE49-F238E27FC236}">
                <a16:creationId xmlns:a16="http://schemas.microsoft.com/office/drawing/2014/main" id="{23261803-86EC-6426-ACB1-C233CDD727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9066" y="5233629"/>
            <a:ext cx="268352" cy="268352"/>
          </a:xfrm>
          <a:prstGeom prst="rect">
            <a:avLst/>
          </a:prstGeom>
        </p:spPr>
      </p:pic>
      <p:pic>
        <p:nvPicPr>
          <p:cNvPr id="57" name="Graphic 56" descr="Walk with solid fill">
            <a:extLst>
              <a:ext uri="{FF2B5EF4-FFF2-40B4-BE49-F238E27FC236}">
                <a16:creationId xmlns:a16="http://schemas.microsoft.com/office/drawing/2014/main" id="{18D383DA-80B9-691D-E7C3-170EDB43E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0868" y="4475785"/>
            <a:ext cx="268352" cy="2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BDB4871-23D8-49CD-D2A3-16EBCF29D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4297605" y="938838"/>
            <a:ext cx="7202672" cy="5384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B8FA5-88A1-496B-BDE9-B715198D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5996996" cy="461665"/>
          </a:xfrm>
        </p:spPr>
        <p:txBody>
          <a:bodyPr>
            <a:spAutoFit/>
          </a:bodyPr>
          <a:lstStyle/>
          <a:p>
            <a:r>
              <a:rPr lang="en-AU" dirty="0"/>
              <a:t>Vacuum and Pipe System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7FCB72-4EBF-9A86-0E28-08F0DC1A9683}"/>
              </a:ext>
            </a:extLst>
          </p:cNvPr>
          <p:cNvSpPr/>
          <p:nvPr/>
        </p:nvSpPr>
        <p:spPr>
          <a:xfrm>
            <a:off x="10610923" y="3270991"/>
            <a:ext cx="125078" cy="12507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30025-224D-005F-6E71-C7B783700CF9}"/>
              </a:ext>
            </a:extLst>
          </p:cNvPr>
          <p:cNvSpPr/>
          <p:nvPr/>
        </p:nvSpPr>
        <p:spPr>
          <a:xfrm>
            <a:off x="6699043" y="4447628"/>
            <a:ext cx="72000" cy="7200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C77D95-1A26-8BD0-1991-1DC2E333CA33}"/>
              </a:ext>
            </a:extLst>
          </p:cNvPr>
          <p:cNvSpPr/>
          <p:nvPr/>
        </p:nvSpPr>
        <p:spPr>
          <a:xfrm>
            <a:off x="9969592" y="3274932"/>
            <a:ext cx="72000" cy="7200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1BD8B0-19DC-00A0-3385-E780BD4A3D58}"/>
              </a:ext>
            </a:extLst>
          </p:cNvPr>
          <p:cNvSpPr/>
          <p:nvPr/>
        </p:nvSpPr>
        <p:spPr>
          <a:xfrm>
            <a:off x="10337735" y="5121905"/>
            <a:ext cx="72000" cy="7200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C725BD-2414-C215-7EF2-DDCD65108BD7}"/>
              </a:ext>
            </a:extLst>
          </p:cNvPr>
          <p:cNvSpPr/>
          <p:nvPr/>
        </p:nvSpPr>
        <p:spPr>
          <a:xfrm>
            <a:off x="10609056" y="2184988"/>
            <a:ext cx="125078" cy="125078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1959AE-6299-E615-EA65-DFF6B855FC37}"/>
              </a:ext>
            </a:extLst>
          </p:cNvPr>
          <p:cNvSpPr/>
          <p:nvPr/>
        </p:nvSpPr>
        <p:spPr>
          <a:xfrm>
            <a:off x="8259318" y="5298943"/>
            <a:ext cx="72000" cy="7200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D43788-3079-6418-0155-7F6B472D1F1B}"/>
              </a:ext>
            </a:extLst>
          </p:cNvPr>
          <p:cNvSpPr/>
          <p:nvPr/>
        </p:nvSpPr>
        <p:spPr>
          <a:xfrm>
            <a:off x="6223314" y="5780632"/>
            <a:ext cx="72000" cy="7200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53EC6D-9D7D-7914-C13D-51F8A6184297}"/>
              </a:ext>
            </a:extLst>
          </p:cNvPr>
          <p:cNvSpPr/>
          <p:nvPr/>
        </p:nvSpPr>
        <p:spPr>
          <a:xfrm>
            <a:off x="5497509" y="4993620"/>
            <a:ext cx="72000" cy="7200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9E0946-CD66-0EA3-074E-58E835F34FF0}"/>
              </a:ext>
            </a:extLst>
          </p:cNvPr>
          <p:cNvSpPr/>
          <p:nvPr/>
        </p:nvSpPr>
        <p:spPr>
          <a:xfrm>
            <a:off x="6771043" y="3452520"/>
            <a:ext cx="247420" cy="247420"/>
          </a:xfrm>
          <a:prstGeom prst="ellipse">
            <a:avLst/>
          </a:prstGeom>
          <a:solidFill>
            <a:schemeClr val="bg1"/>
          </a:solidFill>
          <a:ln>
            <a:solidFill>
              <a:srgbClr val="EF604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49F1FA-A024-5877-7B58-469BB1CFED33}"/>
              </a:ext>
            </a:extLst>
          </p:cNvPr>
          <p:cNvSpPr txBox="1"/>
          <p:nvPr/>
        </p:nvSpPr>
        <p:spPr>
          <a:xfrm>
            <a:off x="6843043" y="3432563"/>
            <a:ext cx="874286" cy="3718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AU" sz="1100" dirty="0"/>
              <a:t>URRC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B04FAE-1075-4936-97EF-ABAB64E5536C}"/>
              </a:ext>
            </a:extLst>
          </p:cNvPr>
          <p:cNvSpPr txBox="1"/>
          <p:nvPr/>
        </p:nvSpPr>
        <p:spPr>
          <a:xfrm>
            <a:off x="10236319" y="3396069"/>
            <a:ext cx="874286" cy="3718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AU" sz="700" dirty="0"/>
              <a:t>TERMINATION POINT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266186-3145-1E5F-DBA9-8D70A9C88B0E}"/>
              </a:ext>
            </a:extLst>
          </p:cNvPr>
          <p:cNvSpPr/>
          <p:nvPr/>
        </p:nvSpPr>
        <p:spPr>
          <a:xfrm>
            <a:off x="7610022" y="3289913"/>
            <a:ext cx="72000" cy="72000"/>
          </a:xfrm>
          <a:prstGeom prst="ellipse">
            <a:avLst/>
          </a:prstGeom>
          <a:solidFill>
            <a:srgbClr val="EF604A"/>
          </a:solidFill>
          <a:ln>
            <a:solidFill>
              <a:srgbClr val="EE5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CC3778-4143-5FFF-7F2B-B7DEF7EE58D3}"/>
              </a:ext>
            </a:extLst>
          </p:cNvPr>
          <p:cNvSpPr txBox="1"/>
          <p:nvPr/>
        </p:nvSpPr>
        <p:spPr>
          <a:xfrm>
            <a:off x="1681404" y="2933876"/>
            <a:ext cx="2604813" cy="7630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</p:txBody>
      </p:sp>
      <p:pic>
        <p:nvPicPr>
          <p:cNvPr id="6" name="Graphic 5" descr="Truck with solid fill">
            <a:extLst>
              <a:ext uri="{FF2B5EF4-FFF2-40B4-BE49-F238E27FC236}">
                <a16:creationId xmlns:a16="http://schemas.microsoft.com/office/drawing/2014/main" id="{524C5DCD-4C03-323A-000D-81C1D234F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768737">
            <a:off x="6401258" y="3804393"/>
            <a:ext cx="409000" cy="409000"/>
          </a:xfrm>
          <a:prstGeom prst="rect">
            <a:avLst/>
          </a:prstGeom>
        </p:spPr>
      </p:pic>
      <p:pic>
        <p:nvPicPr>
          <p:cNvPr id="7" name="Graphic 6" descr="Truck with solid fill">
            <a:extLst>
              <a:ext uri="{FF2B5EF4-FFF2-40B4-BE49-F238E27FC236}">
                <a16:creationId xmlns:a16="http://schemas.microsoft.com/office/drawing/2014/main" id="{4FF4185B-A21C-2D09-D96D-2A4C134C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4187" y="5816632"/>
            <a:ext cx="409000" cy="409000"/>
          </a:xfrm>
          <a:prstGeom prst="rect">
            <a:avLst/>
          </a:prstGeom>
        </p:spPr>
      </p:pic>
      <p:pic>
        <p:nvPicPr>
          <p:cNvPr id="10" name="Graphic 9" descr="Truck with solid fill">
            <a:extLst>
              <a:ext uri="{FF2B5EF4-FFF2-40B4-BE49-F238E27FC236}">
                <a16:creationId xmlns:a16="http://schemas.microsoft.com/office/drawing/2014/main" id="{6BA022A7-29EC-9804-D39A-377FFF90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2592" y="5816632"/>
            <a:ext cx="409000" cy="409000"/>
          </a:xfrm>
          <a:prstGeom prst="rect">
            <a:avLst/>
          </a:prstGeom>
        </p:spPr>
      </p:pic>
      <p:pic>
        <p:nvPicPr>
          <p:cNvPr id="12" name="Graphic 11" descr="Truck with solid fill">
            <a:extLst>
              <a:ext uri="{FF2B5EF4-FFF2-40B4-BE49-F238E27FC236}">
                <a16:creationId xmlns:a16="http://schemas.microsoft.com/office/drawing/2014/main" id="{590FB16A-CB90-273C-A20A-9A657A776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55011">
            <a:off x="10214777" y="1884869"/>
            <a:ext cx="409000" cy="409000"/>
          </a:xfrm>
          <a:prstGeom prst="rect">
            <a:avLst/>
          </a:prstGeom>
        </p:spPr>
      </p:pic>
      <p:pic>
        <p:nvPicPr>
          <p:cNvPr id="21" name="Graphic 20" descr="Walk with solid fill">
            <a:extLst>
              <a:ext uri="{FF2B5EF4-FFF2-40B4-BE49-F238E27FC236}">
                <a16:creationId xmlns:a16="http://schemas.microsoft.com/office/drawing/2014/main" id="{EB02FF42-F453-BB76-C1C4-D9DB213E5A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9257" y="4475785"/>
            <a:ext cx="268352" cy="268352"/>
          </a:xfrm>
          <a:prstGeom prst="rect">
            <a:avLst/>
          </a:prstGeom>
        </p:spPr>
      </p:pic>
      <p:pic>
        <p:nvPicPr>
          <p:cNvPr id="22" name="Graphic 21" descr="Walk with solid fill">
            <a:extLst>
              <a:ext uri="{FF2B5EF4-FFF2-40B4-BE49-F238E27FC236}">
                <a16:creationId xmlns:a16="http://schemas.microsoft.com/office/drawing/2014/main" id="{A879D9EA-1049-2DD5-E44B-3F1721FDB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7932" y="4475785"/>
            <a:ext cx="268352" cy="268352"/>
          </a:xfrm>
          <a:prstGeom prst="rect">
            <a:avLst/>
          </a:prstGeom>
        </p:spPr>
      </p:pic>
      <p:pic>
        <p:nvPicPr>
          <p:cNvPr id="23" name="Graphic 22" descr="Walk with solid fill">
            <a:extLst>
              <a:ext uri="{FF2B5EF4-FFF2-40B4-BE49-F238E27FC236}">
                <a16:creationId xmlns:a16="http://schemas.microsoft.com/office/drawing/2014/main" id="{0EB7F10C-E37A-6781-0855-55B26222D8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1800" y="5365625"/>
            <a:ext cx="268352" cy="268352"/>
          </a:xfrm>
          <a:prstGeom prst="rect">
            <a:avLst/>
          </a:prstGeom>
        </p:spPr>
      </p:pic>
      <p:pic>
        <p:nvPicPr>
          <p:cNvPr id="28" name="Graphic 27" descr="Walk with solid fill">
            <a:extLst>
              <a:ext uri="{FF2B5EF4-FFF2-40B4-BE49-F238E27FC236}">
                <a16:creationId xmlns:a16="http://schemas.microsoft.com/office/drawing/2014/main" id="{3E7CC29D-D198-780A-2153-F324DF2791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5831" y="5365625"/>
            <a:ext cx="268352" cy="268352"/>
          </a:xfrm>
          <a:prstGeom prst="rect">
            <a:avLst/>
          </a:prstGeom>
        </p:spPr>
      </p:pic>
      <p:pic>
        <p:nvPicPr>
          <p:cNvPr id="29" name="Graphic 28" descr="Walk with solid fill">
            <a:extLst>
              <a:ext uri="{FF2B5EF4-FFF2-40B4-BE49-F238E27FC236}">
                <a16:creationId xmlns:a16="http://schemas.microsoft.com/office/drawing/2014/main" id="{3DA58C9B-DD41-4B71-AC63-080219D89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1787" y="1735166"/>
            <a:ext cx="268352" cy="268352"/>
          </a:xfrm>
          <a:prstGeom prst="rect">
            <a:avLst/>
          </a:prstGeom>
        </p:spPr>
      </p:pic>
      <p:pic>
        <p:nvPicPr>
          <p:cNvPr id="30" name="Graphic 29" descr="Walk with solid fill">
            <a:extLst>
              <a:ext uri="{FF2B5EF4-FFF2-40B4-BE49-F238E27FC236}">
                <a16:creationId xmlns:a16="http://schemas.microsoft.com/office/drawing/2014/main" id="{AC38DA5C-5685-779C-5F4A-D0C89CA613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1800" y="3174508"/>
            <a:ext cx="268352" cy="268352"/>
          </a:xfrm>
          <a:prstGeom prst="rect">
            <a:avLst/>
          </a:prstGeom>
        </p:spPr>
      </p:pic>
      <p:pic>
        <p:nvPicPr>
          <p:cNvPr id="32" name="Graphic 31" descr="Walk with solid fill">
            <a:extLst>
              <a:ext uri="{FF2B5EF4-FFF2-40B4-BE49-F238E27FC236}">
                <a16:creationId xmlns:a16="http://schemas.microsoft.com/office/drawing/2014/main" id="{9967F5E5-7ED8-C12A-BE02-B64785C0A9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8100" y="5365625"/>
            <a:ext cx="268352" cy="268352"/>
          </a:xfrm>
          <a:prstGeom prst="rect">
            <a:avLst/>
          </a:prstGeom>
        </p:spPr>
      </p:pic>
      <p:pic>
        <p:nvPicPr>
          <p:cNvPr id="34" name="Graphic 33" descr="Walk with solid fill">
            <a:extLst>
              <a:ext uri="{FF2B5EF4-FFF2-40B4-BE49-F238E27FC236}">
                <a16:creationId xmlns:a16="http://schemas.microsoft.com/office/drawing/2014/main" id="{44ECCE95-C79E-3585-1808-3D02E747F2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3389" y="4149880"/>
            <a:ext cx="268352" cy="268352"/>
          </a:xfrm>
          <a:prstGeom prst="rect">
            <a:avLst/>
          </a:prstGeom>
        </p:spPr>
      </p:pic>
      <p:pic>
        <p:nvPicPr>
          <p:cNvPr id="35" name="Graphic 34" descr="Walk with solid fill">
            <a:extLst>
              <a:ext uri="{FF2B5EF4-FFF2-40B4-BE49-F238E27FC236}">
                <a16:creationId xmlns:a16="http://schemas.microsoft.com/office/drawing/2014/main" id="{98CD2E2C-C86B-29DE-D64A-DBBB0342D1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5831" y="3314624"/>
            <a:ext cx="268352" cy="268352"/>
          </a:xfrm>
          <a:prstGeom prst="rect">
            <a:avLst/>
          </a:prstGeom>
        </p:spPr>
      </p:pic>
      <p:pic>
        <p:nvPicPr>
          <p:cNvPr id="36" name="Graphic 35" descr="Walk with solid fill">
            <a:extLst>
              <a:ext uri="{FF2B5EF4-FFF2-40B4-BE49-F238E27FC236}">
                <a16:creationId xmlns:a16="http://schemas.microsoft.com/office/drawing/2014/main" id="{A802A679-7C43-2FFA-3C36-0262E4DEEB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8321" y="2524183"/>
            <a:ext cx="268352" cy="268352"/>
          </a:xfrm>
          <a:prstGeom prst="rect">
            <a:avLst/>
          </a:prstGeom>
        </p:spPr>
      </p:pic>
      <p:pic>
        <p:nvPicPr>
          <p:cNvPr id="37" name="Graphic 36" descr="Walk with solid fill">
            <a:extLst>
              <a:ext uri="{FF2B5EF4-FFF2-40B4-BE49-F238E27FC236}">
                <a16:creationId xmlns:a16="http://schemas.microsoft.com/office/drawing/2014/main" id="{AE92F8DA-69AF-9A7D-5366-6C1D22EA3D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0868" y="5365625"/>
            <a:ext cx="268352" cy="268352"/>
          </a:xfrm>
          <a:prstGeom prst="rect">
            <a:avLst/>
          </a:prstGeom>
        </p:spPr>
      </p:pic>
      <p:pic>
        <p:nvPicPr>
          <p:cNvPr id="38" name="Graphic 37" descr="Walk with solid fill">
            <a:extLst>
              <a:ext uri="{FF2B5EF4-FFF2-40B4-BE49-F238E27FC236}">
                <a16:creationId xmlns:a16="http://schemas.microsoft.com/office/drawing/2014/main" id="{B89687F4-796D-6E67-4A52-0FF563535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9066" y="5233629"/>
            <a:ext cx="268352" cy="268352"/>
          </a:xfrm>
          <a:prstGeom prst="rect">
            <a:avLst/>
          </a:prstGeom>
        </p:spPr>
      </p:pic>
      <p:pic>
        <p:nvPicPr>
          <p:cNvPr id="39" name="Graphic 38" descr="Walk with solid fill">
            <a:extLst>
              <a:ext uri="{FF2B5EF4-FFF2-40B4-BE49-F238E27FC236}">
                <a16:creationId xmlns:a16="http://schemas.microsoft.com/office/drawing/2014/main" id="{3D3633DE-C900-F6FD-AB4B-16D2981911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0868" y="4475785"/>
            <a:ext cx="268352" cy="26835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214E6DB-10D9-ED8C-DF66-56201A41C81D}"/>
              </a:ext>
            </a:extLst>
          </p:cNvPr>
          <p:cNvGrpSpPr/>
          <p:nvPr/>
        </p:nvGrpSpPr>
        <p:grpSpPr>
          <a:xfrm>
            <a:off x="10310813" y="2888587"/>
            <a:ext cx="677750" cy="409000"/>
            <a:chOff x="10310813" y="2888587"/>
            <a:chExt cx="677750" cy="409000"/>
          </a:xfrm>
        </p:grpSpPr>
        <p:pic>
          <p:nvPicPr>
            <p:cNvPr id="20" name="Graphic 19" descr="Truck with solid fill">
              <a:extLst>
                <a:ext uri="{FF2B5EF4-FFF2-40B4-BE49-F238E27FC236}">
                  <a16:creationId xmlns:a16="http://schemas.microsoft.com/office/drawing/2014/main" id="{D14880EF-D00D-3F25-2195-AEEA06AD7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79563" y="2888587"/>
              <a:ext cx="409000" cy="409000"/>
            </a:xfrm>
            <a:prstGeom prst="rect">
              <a:avLst/>
            </a:prstGeom>
          </p:spPr>
        </p:pic>
        <p:pic>
          <p:nvPicPr>
            <p:cNvPr id="40" name="Graphic 39" descr="Truck with solid fill">
              <a:extLst>
                <a:ext uri="{FF2B5EF4-FFF2-40B4-BE49-F238E27FC236}">
                  <a16:creationId xmlns:a16="http://schemas.microsoft.com/office/drawing/2014/main" id="{EE51EB2E-052F-B6F8-C406-F85A7F55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37736" y="2888587"/>
              <a:ext cx="409000" cy="4090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E365C90-9C7A-3EB2-E350-04672DF8FBE0}"/>
                </a:ext>
              </a:extLst>
            </p:cNvPr>
            <p:cNvCxnSpPr>
              <a:cxnSpLocks/>
            </p:cNvCxnSpPr>
            <p:nvPr/>
          </p:nvCxnSpPr>
          <p:spPr>
            <a:xfrm>
              <a:off x="10310813" y="3102900"/>
              <a:ext cx="530727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B4D66B4-3020-137F-FEC9-F448C66A8DFF}"/>
              </a:ext>
            </a:extLst>
          </p:cNvPr>
          <p:cNvSpPr txBox="1"/>
          <p:nvPr/>
        </p:nvSpPr>
        <p:spPr>
          <a:xfrm>
            <a:off x="1660036" y="525936"/>
            <a:ext cx="2604813" cy="28018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AU" i="1" dirty="0">
                <a:solidFill>
                  <a:srgbClr val="FF0000"/>
                </a:solidFill>
              </a:rPr>
              <a:t>Smaller, shared docks required.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AU" i="1" dirty="0">
                <a:solidFill>
                  <a:srgbClr val="FF0000"/>
                </a:solidFill>
              </a:rPr>
              <a:t>Approximately </a:t>
            </a:r>
            <a:r>
              <a:rPr lang="en-AU" i="1" u="sng" dirty="0">
                <a:solidFill>
                  <a:srgbClr val="FF0000"/>
                </a:solidFill>
              </a:rPr>
              <a:t>20</a:t>
            </a:r>
            <a:r>
              <a:rPr lang="en-AU" i="1" dirty="0">
                <a:solidFill>
                  <a:srgbClr val="FF0000"/>
                </a:solidFill>
              </a:rPr>
              <a:t> waste truck movements per week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AU" i="1" dirty="0">
                <a:solidFill>
                  <a:srgbClr val="FF0000"/>
                </a:solidFill>
              </a:rPr>
              <a:t>40% Vehicle free streets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1AAF6A5-FA99-7870-6A86-E76C4244B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3987" y="1030491"/>
            <a:ext cx="2343887" cy="232029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7903227-3817-1B3D-6BBA-297B2732BDD3}"/>
              </a:ext>
            </a:extLst>
          </p:cNvPr>
          <p:cNvSpPr txBox="1"/>
          <p:nvPr/>
        </p:nvSpPr>
        <p:spPr>
          <a:xfrm>
            <a:off x="3760202" y="1322164"/>
            <a:ext cx="2988037" cy="1712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200" i="1" dirty="0"/>
              <a:t>Vacuum removes 70% of waste vehicles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200" i="1" dirty="0"/>
              <a:t>Organics pipe removes 20% of waste vehicles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200" i="1" dirty="0"/>
              <a:t>Only 10% of waste removed using vehicles</a:t>
            </a:r>
          </a:p>
        </p:txBody>
      </p:sp>
    </p:spTree>
    <p:extLst>
      <p:ext uri="{BB962C8B-B14F-4D97-AF65-F5344CB8AC3E}">
        <p14:creationId xmlns:p14="http://schemas.microsoft.com/office/powerpoint/2010/main" val="23682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8FA5-88A1-496B-BDE9-B715198D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5996996" cy="461665"/>
          </a:xfrm>
        </p:spPr>
        <p:txBody>
          <a:bodyPr>
            <a:spAutoFit/>
          </a:bodyPr>
          <a:lstStyle/>
          <a:p>
            <a:r>
              <a:rPr lang="en-AU" dirty="0"/>
              <a:t>Space and Vehicle Savings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5329A-5AB8-630F-B11F-9AAA1DE2E090}"/>
              </a:ext>
            </a:extLst>
          </p:cNvPr>
          <p:cNvSpPr txBox="1"/>
          <p:nvPr/>
        </p:nvSpPr>
        <p:spPr>
          <a:xfrm>
            <a:off x="1660036" y="895052"/>
            <a:ext cx="2604813" cy="7630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AEC4D-24EC-2452-52AB-14A8FA817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" t="2051" r="2269" b="5658"/>
          <a:stretch/>
        </p:blipFill>
        <p:spPr>
          <a:xfrm>
            <a:off x="1783930" y="2187326"/>
            <a:ext cx="4961837" cy="284949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886DB0-FCAF-8D99-02E2-9A4643BAF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9" t="1750" r="7457" b="7878"/>
          <a:stretch/>
        </p:blipFill>
        <p:spPr>
          <a:xfrm>
            <a:off x="6877953" y="2187326"/>
            <a:ext cx="4961837" cy="2849494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9131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isometric city with buildings and cars&#10;&#10;Description automatically generated">
            <a:extLst>
              <a:ext uri="{FF2B5EF4-FFF2-40B4-BE49-F238E27FC236}">
                <a16:creationId xmlns:a16="http://schemas.microsoft.com/office/drawing/2014/main" id="{0A38C378-9418-C8E7-49ED-425D9ED18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54" y="218185"/>
            <a:ext cx="7903726" cy="66486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D83F140-2C6D-1AAE-E082-2F8B48F3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6894304" cy="461665"/>
          </a:xfrm>
        </p:spPr>
        <p:txBody>
          <a:bodyPr wrap="square">
            <a:spAutoFit/>
          </a:bodyPr>
          <a:lstStyle/>
          <a:p>
            <a:r>
              <a:rPr lang="en-AU" dirty="0"/>
              <a:t>Waste Collection in a Vehicle Free 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6A5A7-EC82-E7FA-4A24-0B150201407D}"/>
              </a:ext>
            </a:extLst>
          </p:cNvPr>
          <p:cNvSpPr txBox="1"/>
          <p:nvPr/>
        </p:nvSpPr>
        <p:spPr>
          <a:xfrm>
            <a:off x="9517380" y="1472565"/>
            <a:ext cx="1981200" cy="1600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AU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CF5E5B-3325-EC9C-474C-676217430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142" y1="32822" x2="47142" y2="32822"/>
                        <a14:foregroundMark x1="40348" y1="28630" x2="40348" y2="28630"/>
                        <a14:foregroundMark x1="50621" y1="26483" x2="50621" y2="26483"/>
                        <a14:foregroundMark x1="39602" y1="24438" x2="39602" y2="24438"/>
                        <a14:foregroundMark x1="35708" y1="24438" x2="38774" y2="27198"/>
                        <a14:foregroundMark x1="40514" y1="33027" x2="40514" y2="33027"/>
                        <a14:foregroundMark x1="41756" y1="23415" x2="41756" y2="23415"/>
                        <a14:foregroundMark x1="37448" y1="21779" x2="32643" y2="22802"/>
                        <a14:backgroundMark x1="76636" y1="27198" x2="76636" y2="27198"/>
                        <a14:backgroundMark x1="79205" y1="32004" x2="79205" y2="32004"/>
                        <a14:backgroundMark x1="78790" y1="38446" x2="78790" y2="38446"/>
                        <a14:backgroundMark x1="77051" y1="35174" x2="77051" y2="35174"/>
                        <a14:backgroundMark x1="76636" y1="34663" x2="76636" y2="34663"/>
                        <a14:backgroundMark x1="78790" y1="30879" x2="78790" y2="30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007294" y="3395733"/>
            <a:ext cx="547046" cy="443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716D95-21BE-9B62-81D5-2A22EAC6720F}"/>
              </a:ext>
            </a:extLst>
          </p:cNvPr>
          <p:cNvSpPr txBox="1"/>
          <p:nvPr/>
        </p:nvSpPr>
        <p:spPr>
          <a:xfrm>
            <a:off x="1660036" y="1384916"/>
            <a:ext cx="3924266" cy="50624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i="1" dirty="0">
                <a:solidFill>
                  <a:srgbClr val="FF0000"/>
                </a:solidFill>
              </a:rPr>
              <a:t>Advantages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Reduced trucks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Reduced</a:t>
            </a:r>
            <a:r>
              <a:rPr lang="en-US" dirty="0">
                <a:solidFill>
                  <a:srgbClr val="041C2C"/>
                </a:solidFill>
                <a:latin typeface="+mn-lt"/>
              </a:rPr>
              <a:t> waste management space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C2C"/>
                </a:solidFill>
                <a:latin typeface="+mn-lt"/>
              </a:rPr>
              <a:t>Higher resource recovery</a:t>
            </a:r>
          </a:p>
          <a:p>
            <a:pPr algn="l"/>
            <a:endParaRPr lang="en-US" dirty="0">
              <a:solidFill>
                <a:srgbClr val="041C2C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41C2C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41C2C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41C2C"/>
              </a:solidFill>
              <a:latin typeface="+mn-lt"/>
            </a:endParaRPr>
          </a:p>
          <a:p>
            <a:pPr algn="l"/>
            <a:r>
              <a:rPr lang="en-US" i="1" dirty="0">
                <a:solidFill>
                  <a:srgbClr val="FF0000"/>
                </a:solidFill>
              </a:rPr>
              <a:t>Disadvantages</a:t>
            </a:r>
            <a:r>
              <a:rPr lang="en-US" i="1" dirty="0"/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C2C"/>
                </a:solidFill>
                <a:latin typeface="+mn-lt"/>
              </a:rPr>
              <a:t>Infrastructure Cost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C2C"/>
                </a:solidFill>
                <a:latin typeface="+mn-lt"/>
              </a:rPr>
              <a:t>Infrastructure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C2C"/>
                </a:solidFill>
                <a:latin typeface="+mn-lt"/>
              </a:rPr>
              <a:t>Early Planning Required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1C2C"/>
                </a:solidFill>
                <a:latin typeface="+mn-lt"/>
              </a:rPr>
              <a:t>Planning Scheme Instruments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41C2C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5E9D-77EC-B377-CFC3-76F4189A7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142" y1="32822" x2="47142" y2="32822"/>
                        <a14:foregroundMark x1="40348" y1="28630" x2="40348" y2="28630"/>
                        <a14:foregroundMark x1="50621" y1="26483" x2="50621" y2="26483"/>
                        <a14:foregroundMark x1="39602" y1="24438" x2="39602" y2="24438"/>
                        <a14:foregroundMark x1="35708" y1="24438" x2="38774" y2="27198"/>
                        <a14:foregroundMark x1="40514" y1="33027" x2="40514" y2="33027"/>
                        <a14:foregroundMark x1="41756" y1="23415" x2="41756" y2="23415"/>
                        <a14:foregroundMark x1="37448" y1="21779" x2="32643" y2="22802"/>
                        <a14:backgroundMark x1="76636" y1="27198" x2="76636" y2="27198"/>
                        <a14:backgroundMark x1="79205" y1="32004" x2="79205" y2="32004"/>
                        <a14:backgroundMark x1="78790" y1="38446" x2="78790" y2="38446"/>
                        <a14:backgroundMark x1="77051" y1="35174" x2="77051" y2="35174"/>
                        <a14:backgroundMark x1="76636" y1="34663" x2="76636" y2="34663"/>
                        <a14:backgroundMark x1="78790" y1="30879" x2="78790" y2="30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9553" y="4599402"/>
            <a:ext cx="547046" cy="443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083D5E-8AFF-6DE7-F09D-7317C4A78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142" y1="32822" x2="47142" y2="32822"/>
                        <a14:foregroundMark x1="40348" y1="28630" x2="40348" y2="28630"/>
                        <a14:foregroundMark x1="50621" y1="26483" x2="50621" y2="26483"/>
                        <a14:foregroundMark x1="39602" y1="24438" x2="39602" y2="24438"/>
                        <a14:foregroundMark x1="35708" y1="24438" x2="38774" y2="27198"/>
                        <a14:foregroundMark x1="40514" y1="33027" x2="40514" y2="33027"/>
                        <a14:foregroundMark x1="41756" y1="23415" x2="41756" y2="23415"/>
                        <a14:foregroundMark x1="37448" y1="21779" x2="32643" y2="22802"/>
                        <a14:backgroundMark x1="76636" y1="27198" x2="76636" y2="27198"/>
                        <a14:backgroundMark x1="79205" y1="32004" x2="79205" y2="32004"/>
                        <a14:backgroundMark x1="78790" y1="38446" x2="78790" y2="38446"/>
                        <a14:backgroundMark x1="77051" y1="35174" x2="77051" y2="35174"/>
                        <a14:backgroundMark x1="76636" y1="34663" x2="76636" y2="34663"/>
                        <a14:backgroundMark x1="78790" y1="30879" x2="78790" y2="30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4457" y="4145279"/>
            <a:ext cx="547046" cy="44325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99B7129-A576-2ED2-DE59-823CA831E179}"/>
              </a:ext>
            </a:extLst>
          </p:cNvPr>
          <p:cNvSpPr/>
          <p:nvPr/>
        </p:nvSpPr>
        <p:spPr>
          <a:xfrm>
            <a:off x="8315325" y="4024313"/>
            <a:ext cx="1200150" cy="1047750"/>
          </a:xfrm>
          <a:custGeom>
            <a:avLst/>
            <a:gdLst>
              <a:gd name="connsiteX0" fmla="*/ 0 w 1200150"/>
              <a:gd name="connsiteY0" fmla="*/ 338137 h 1047750"/>
              <a:gd name="connsiteX1" fmla="*/ 0 w 1200150"/>
              <a:gd name="connsiteY1" fmla="*/ 700087 h 1047750"/>
              <a:gd name="connsiteX2" fmla="*/ 604838 w 1200150"/>
              <a:gd name="connsiteY2" fmla="*/ 1047750 h 1047750"/>
              <a:gd name="connsiteX3" fmla="*/ 1200150 w 1200150"/>
              <a:gd name="connsiteY3" fmla="*/ 704850 h 1047750"/>
              <a:gd name="connsiteX4" fmla="*/ 1200150 w 1200150"/>
              <a:gd name="connsiteY4" fmla="*/ 352425 h 1047750"/>
              <a:gd name="connsiteX5" fmla="*/ 600075 w 1200150"/>
              <a:gd name="connsiteY5" fmla="*/ 0 h 1047750"/>
              <a:gd name="connsiteX6" fmla="*/ 0 w 1200150"/>
              <a:gd name="connsiteY6" fmla="*/ 338137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0150" h="1047750">
                <a:moveTo>
                  <a:pt x="0" y="338137"/>
                </a:moveTo>
                <a:lnTo>
                  <a:pt x="0" y="700087"/>
                </a:lnTo>
                <a:lnTo>
                  <a:pt x="604838" y="1047750"/>
                </a:lnTo>
                <a:lnTo>
                  <a:pt x="1200150" y="704850"/>
                </a:lnTo>
                <a:lnTo>
                  <a:pt x="1200150" y="352425"/>
                </a:lnTo>
                <a:lnTo>
                  <a:pt x="600075" y="0"/>
                </a:lnTo>
                <a:lnTo>
                  <a:pt x="0" y="338137"/>
                </a:lnTo>
                <a:close/>
              </a:path>
            </a:pathLst>
          </a:custGeom>
          <a:solidFill>
            <a:srgbClr val="FFC000">
              <a:alpha val="44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URRC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A3654D6-E5AE-9038-2643-060E52357702}"/>
              </a:ext>
            </a:extLst>
          </p:cNvPr>
          <p:cNvSpPr/>
          <p:nvPr/>
        </p:nvSpPr>
        <p:spPr>
          <a:xfrm rot="21438787">
            <a:off x="6748097" y="2839848"/>
            <a:ext cx="884939" cy="535438"/>
          </a:xfrm>
          <a:custGeom>
            <a:avLst/>
            <a:gdLst>
              <a:gd name="connsiteX0" fmla="*/ 0 w 790575"/>
              <a:gd name="connsiteY0" fmla="*/ 57150 h 490538"/>
              <a:gd name="connsiteX1" fmla="*/ 704850 w 790575"/>
              <a:gd name="connsiteY1" fmla="*/ 490538 h 490538"/>
              <a:gd name="connsiteX2" fmla="*/ 790575 w 790575"/>
              <a:gd name="connsiteY2" fmla="*/ 404813 h 490538"/>
              <a:gd name="connsiteX3" fmla="*/ 76200 w 790575"/>
              <a:gd name="connsiteY3" fmla="*/ 0 h 490538"/>
              <a:gd name="connsiteX4" fmla="*/ 0 w 790575"/>
              <a:gd name="connsiteY4" fmla="*/ 57150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575" h="490538">
                <a:moveTo>
                  <a:pt x="0" y="57150"/>
                </a:moveTo>
                <a:lnTo>
                  <a:pt x="704850" y="490538"/>
                </a:lnTo>
                <a:lnTo>
                  <a:pt x="790575" y="404813"/>
                </a:lnTo>
                <a:lnTo>
                  <a:pt x="7620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64A918F-8A45-A66F-EB00-E2C3407678CE}"/>
              </a:ext>
            </a:extLst>
          </p:cNvPr>
          <p:cNvSpPr/>
          <p:nvPr/>
        </p:nvSpPr>
        <p:spPr>
          <a:xfrm rot="16583051">
            <a:off x="6048607" y="3973721"/>
            <a:ext cx="815260" cy="1207589"/>
          </a:xfrm>
          <a:custGeom>
            <a:avLst/>
            <a:gdLst>
              <a:gd name="connsiteX0" fmla="*/ 0 w 790575"/>
              <a:gd name="connsiteY0" fmla="*/ 57150 h 490538"/>
              <a:gd name="connsiteX1" fmla="*/ 704850 w 790575"/>
              <a:gd name="connsiteY1" fmla="*/ 490538 h 490538"/>
              <a:gd name="connsiteX2" fmla="*/ 790575 w 790575"/>
              <a:gd name="connsiteY2" fmla="*/ 404813 h 490538"/>
              <a:gd name="connsiteX3" fmla="*/ 76200 w 790575"/>
              <a:gd name="connsiteY3" fmla="*/ 0 h 490538"/>
              <a:gd name="connsiteX4" fmla="*/ 0 w 790575"/>
              <a:gd name="connsiteY4" fmla="*/ 57150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575" h="490538">
                <a:moveTo>
                  <a:pt x="0" y="57150"/>
                </a:moveTo>
                <a:lnTo>
                  <a:pt x="704850" y="490538"/>
                </a:lnTo>
                <a:lnTo>
                  <a:pt x="790575" y="404813"/>
                </a:lnTo>
                <a:lnTo>
                  <a:pt x="7620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74B5465-BBFF-94A3-CBBA-51C48E3E2777}"/>
              </a:ext>
            </a:extLst>
          </p:cNvPr>
          <p:cNvSpPr/>
          <p:nvPr/>
        </p:nvSpPr>
        <p:spPr>
          <a:xfrm rot="16583051">
            <a:off x="5992700" y="3865618"/>
            <a:ext cx="815260" cy="1207589"/>
          </a:xfrm>
          <a:custGeom>
            <a:avLst/>
            <a:gdLst>
              <a:gd name="connsiteX0" fmla="*/ 0 w 790575"/>
              <a:gd name="connsiteY0" fmla="*/ 57150 h 490538"/>
              <a:gd name="connsiteX1" fmla="*/ 704850 w 790575"/>
              <a:gd name="connsiteY1" fmla="*/ 490538 h 490538"/>
              <a:gd name="connsiteX2" fmla="*/ 790575 w 790575"/>
              <a:gd name="connsiteY2" fmla="*/ 404813 h 490538"/>
              <a:gd name="connsiteX3" fmla="*/ 76200 w 790575"/>
              <a:gd name="connsiteY3" fmla="*/ 0 h 490538"/>
              <a:gd name="connsiteX4" fmla="*/ 0 w 790575"/>
              <a:gd name="connsiteY4" fmla="*/ 57150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575" h="490538">
                <a:moveTo>
                  <a:pt x="0" y="57150"/>
                </a:moveTo>
                <a:lnTo>
                  <a:pt x="704850" y="490538"/>
                </a:lnTo>
                <a:lnTo>
                  <a:pt x="790575" y="404813"/>
                </a:lnTo>
                <a:lnTo>
                  <a:pt x="7620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1B8CD90-5244-D3F7-57B1-A05429AE00DD}"/>
              </a:ext>
            </a:extLst>
          </p:cNvPr>
          <p:cNvSpPr/>
          <p:nvPr/>
        </p:nvSpPr>
        <p:spPr>
          <a:xfrm rot="20328355">
            <a:off x="6379436" y="3156282"/>
            <a:ext cx="505424" cy="715521"/>
          </a:xfrm>
          <a:custGeom>
            <a:avLst/>
            <a:gdLst>
              <a:gd name="connsiteX0" fmla="*/ 0 w 790575"/>
              <a:gd name="connsiteY0" fmla="*/ 57150 h 490538"/>
              <a:gd name="connsiteX1" fmla="*/ 704850 w 790575"/>
              <a:gd name="connsiteY1" fmla="*/ 490538 h 490538"/>
              <a:gd name="connsiteX2" fmla="*/ 790575 w 790575"/>
              <a:gd name="connsiteY2" fmla="*/ 404813 h 490538"/>
              <a:gd name="connsiteX3" fmla="*/ 76200 w 790575"/>
              <a:gd name="connsiteY3" fmla="*/ 0 h 490538"/>
              <a:gd name="connsiteX4" fmla="*/ 0 w 790575"/>
              <a:gd name="connsiteY4" fmla="*/ 57150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575" h="490538">
                <a:moveTo>
                  <a:pt x="0" y="57150"/>
                </a:moveTo>
                <a:lnTo>
                  <a:pt x="704850" y="490538"/>
                </a:lnTo>
                <a:lnTo>
                  <a:pt x="790575" y="404813"/>
                </a:lnTo>
                <a:lnTo>
                  <a:pt x="7620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1D126D4-000A-7CEB-9328-718888B806C2}"/>
              </a:ext>
            </a:extLst>
          </p:cNvPr>
          <p:cNvSpPr/>
          <p:nvPr/>
        </p:nvSpPr>
        <p:spPr>
          <a:xfrm rot="20328355">
            <a:off x="6275550" y="3194246"/>
            <a:ext cx="505424" cy="715521"/>
          </a:xfrm>
          <a:custGeom>
            <a:avLst/>
            <a:gdLst>
              <a:gd name="connsiteX0" fmla="*/ 0 w 790575"/>
              <a:gd name="connsiteY0" fmla="*/ 57150 h 490538"/>
              <a:gd name="connsiteX1" fmla="*/ 704850 w 790575"/>
              <a:gd name="connsiteY1" fmla="*/ 490538 h 490538"/>
              <a:gd name="connsiteX2" fmla="*/ 790575 w 790575"/>
              <a:gd name="connsiteY2" fmla="*/ 404813 h 490538"/>
              <a:gd name="connsiteX3" fmla="*/ 76200 w 790575"/>
              <a:gd name="connsiteY3" fmla="*/ 0 h 490538"/>
              <a:gd name="connsiteX4" fmla="*/ 0 w 790575"/>
              <a:gd name="connsiteY4" fmla="*/ 57150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575" h="490538">
                <a:moveTo>
                  <a:pt x="0" y="57150"/>
                </a:moveTo>
                <a:lnTo>
                  <a:pt x="704850" y="490538"/>
                </a:lnTo>
                <a:lnTo>
                  <a:pt x="790575" y="404813"/>
                </a:lnTo>
                <a:lnTo>
                  <a:pt x="7620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058C81A-FE47-1449-AFFC-1B0F38DE3804}"/>
              </a:ext>
            </a:extLst>
          </p:cNvPr>
          <p:cNvSpPr/>
          <p:nvPr/>
        </p:nvSpPr>
        <p:spPr>
          <a:xfrm rot="20328355">
            <a:off x="6275549" y="3268537"/>
            <a:ext cx="505424" cy="715521"/>
          </a:xfrm>
          <a:custGeom>
            <a:avLst/>
            <a:gdLst>
              <a:gd name="connsiteX0" fmla="*/ 0 w 790575"/>
              <a:gd name="connsiteY0" fmla="*/ 57150 h 490538"/>
              <a:gd name="connsiteX1" fmla="*/ 704850 w 790575"/>
              <a:gd name="connsiteY1" fmla="*/ 490538 h 490538"/>
              <a:gd name="connsiteX2" fmla="*/ 790575 w 790575"/>
              <a:gd name="connsiteY2" fmla="*/ 404813 h 490538"/>
              <a:gd name="connsiteX3" fmla="*/ 76200 w 790575"/>
              <a:gd name="connsiteY3" fmla="*/ 0 h 490538"/>
              <a:gd name="connsiteX4" fmla="*/ 0 w 790575"/>
              <a:gd name="connsiteY4" fmla="*/ 57150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575" h="490538">
                <a:moveTo>
                  <a:pt x="0" y="57150"/>
                </a:moveTo>
                <a:lnTo>
                  <a:pt x="704850" y="490538"/>
                </a:lnTo>
                <a:lnTo>
                  <a:pt x="790575" y="404813"/>
                </a:lnTo>
                <a:lnTo>
                  <a:pt x="7620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9181EC-E15D-76A1-9955-D777855CED7B}"/>
              </a:ext>
            </a:extLst>
          </p:cNvPr>
          <p:cNvSpPr/>
          <p:nvPr/>
        </p:nvSpPr>
        <p:spPr>
          <a:xfrm>
            <a:off x="5899150" y="2733675"/>
            <a:ext cx="2752725" cy="2552700"/>
          </a:xfrm>
          <a:custGeom>
            <a:avLst/>
            <a:gdLst>
              <a:gd name="connsiteX0" fmla="*/ 533400 w 2752725"/>
              <a:gd name="connsiteY0" fmla="*/ 0 h 2552700"/>
              <a:gd name="connsiteX1" fmla="*/ 2752725 w 2752725"/>
              <a:gd name="connsiteY1" fmla="*/ 1266825 h 2552700"/>
              <a:gd name="connsiteX2" fmla="*/ 561975 w 2752725"/>
              <a:gd name="connsiteY2" fmla="*/ 2552700 h 2552700"/>
              <a:gd name="connsiteX3" fmla="*/ 0 w 2752725"/>
              <a:gd name="connsiteY3" fmla="*/ 2238375 h 2552700"/>
              <a:gd name="connsiteX4" fmla="*/ 1657350 w 2752725"/>
              <a:gd name="connsiteY4" fmla="*/ 1276350 h 2552700"/>
              <a:gd name="connsiteX5" fmla="*/ 200025 w 2752725"/>
              <a:gd name="connsiteY5" fmla="*/ 419100 h 2552700"/>
              <a:gd name="connsiteX6" fmla="*/ 200025 w 2752725"/>
              <a:gd name="connsiteY6" fmla="*/ 190500 h 2552700"/>
              <a:gd name="connsiteX7" fmla="*/ 533400 w 2752725"/>
              <a:gd name="connsiteY7" fmla="*/ 0 h 2552700"/>
              <a:gd name="connsiteX0" fmla="*/ 533400 w 2752725"/>
              <a:gd name="connsiteY0" fmla="*/ 0 h 2552700"/>
              <a:gd name="connsiteX1" fmla="*/ 2752725 w 2752725"/>
              <a:gd name="connsiteY1" fmla="*/ 1266825 h 2552700"/>
              <a:gd name="connsiteX2" fmla="*/ 561975 w 2752725"/>
              <a:gd name="connsiteY2" fmla="*/ 2552700 h 2552700"/>
              <a:gd name="connsiteX3" fmla="*/ 0 w 2752725"/>
              <a:gd name="connsiteY3" fmla="*/ 2238375 h 2552700"/>
              <a:gd name="connsiteX4" fmla="*/ 1657350 w 2752725"/>
              <a:gd name="connsiteY4" fmla="*/ 1276350 h 2552700"/>
              <a:gd name="connsiteX5" fmla="*/ 614363 w 2752725"/>
              <a:gd name="connsiteY5" fmla="*/ 664369 h 2552700"/>
              <a:gd name="connsiteX6" fmla="*/ 200025 w 2752725"/>
              <a:gd name="connsiteY6" fmla="*/ 419100 h 2552700"/>
              <a:gd name="connsiteX7" fmla="*/ 200025 w 2752725"/>
              <a:gd name="connsiteY7" fmla="*/ 190500 h 2552700"/>
              <a:gd name="connsiteX8" fmla="*/ 533400 w 2752725"/>
              <a:gd name="connsiteY8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2725" h="2552700">
                <a:moveTo>
                  <a:pt x="533400" y="0"/>
                </a:moveTo>
                <a:lnTo>
                  <a:pt x="2752725" y="1266825"/>
                </a:lnTo>
                <a:lnTo>
                  <a:pt x="561975" y="2552700"/>
                </a:lnTo>
                <a:lnTo>
                  <a:pt x="0" y="2238375"/>
                </a:lnTo>
                <a:lnTo>
                  <a:pt x="1657350" y="1276350"/>
                </a:lnTo>
                <a:lnTo>
                  <a:pt x="614363" y="664369"/>
                </a:lnTo>
                <a:lnTo>
                  <a:pt x="200025" y="419100"/>
                </a:lnTo>
                <a:lnTo>
                  <a:pt x="200025" y="190500"/>
                </a:lnTo>
                <a:lnTo>
                  <a:pt x="53340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E2FE81-538F-CA2F-52E7-BB5E7F730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7" b="93088" l="9948" r="89529">
                        <a14:foregroundMark x1="48691" y1="93088" x2="48691" y2="93088"/>
                        <a14:foregroundMark x1="89005" y1="67742" x2="89005" y2="677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119" y="4603314"/>
            <a:ext cx="470235" cy="5342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BB3BEA-C6D2-F020-0608-FABD1E2D6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7" b="93088" l="9948" r="89529">
                        <a14:foregroundMark x1="48691" y1="93088" x2="48691" y2="93088"/>
                        <a14:foregroundMark x1="89005" y1="67742" x2="89005" y2="677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10589" y="3001313"/>
            <a:ext cx="470235" cy="5342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28CD92-9670-021A-B44C-BDB06F929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7" b="93088" l="9948" r="89529">
                        <a14:foregroundMark x1="48691" y1="93088" x2="48691" y2="93088"/>
                        <a14:foregroundMark x1="89005" y1="67742" x2="89005" y2="677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3178" y="4133062"/>
            <a:ext cx="470235" cy="5342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5A0369-BBF0-1A99-141E-4728580F7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7" b="93088" l="9948" r="89529">
                        <a14:foregroundMark x1="48691" y1="93088" x2="48691" y2="93088"/>
                        <a14:foregroundMark x1="89005" y1="67742" x2="89005" y2="677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76024" y="4644972"/>
            <a:ext cx="470235" cy="534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0B6D8-155F-0656-19AE-A39A7F3787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142" y1="32822" x2="47142" y2="32822"/>
                        <a14:foregroundMark x1="40348" y1="28630" x2="40348" y2="28630"/>
                        <a14:foregroundMark x1="50621" y1="26483" x2="50621" y2="26483"/>
                        <a14:foregroundMark x1="39602" y1="24438" x2="39602" y2="24438"/>
                        <a14:foregroundMark x1="35708" y1="24438" x2="38774" y2="27198"/>
                        <a14:foregroundMark x1="40514" y1="33027" x2="40514" y2="33027"/>
                        <a14:foregroundMark x1="41756" y1="23415" x2="41756" y2="23415"/>
                        <a14:foregroundMark x1="37448" y1="21779" x2="32643" y2="22802"/>
                        <a14:foregroundMark x1="81276" y1="26585" x2="81276" y2="26585"/>
                        <a14:foregroundMark x1="81276" y1="26585" x2="79536" y2="28221"/>
                        <a14:foregroundMark x1="77796" y1="24438" x2="72577" y2="22290"/>
                        <a14:backgroundMark x1="76636" y1="27198" x2="76636" y2="27198"/>
                        <a14:backgroundMark x1="79205" y1="32004" x2="79205" y2="32004"/>
                        <a14:backgroundMark x1="78790" y1="38446" x2="78790" y2="38446"/>
                        <a14:backgroundMark x1="77051" y1="35174" x2="77051" y2="35174"/>
                        <a14:backgroundMark x1="76636" y1="34663" x2="76636" y2="34663"/>
                        <a14:backgroundMark x1="78790" y1="30879" x2="78790" y2="30879"/>
                        <a14:backgroundMark x1="58244" y1="74438" x2="58244" y2="74438"/>
                        <a14:backgroundMark x1="66446" y1="74949" x2="61226" y2="74438"/>
                        <a14:backgroundMark x1="81690" y1="51329" x2="82601" y2="55010"/>
                        <a14:backgroundMark x1="38194" y1="83538" x2="38194" y2="83538"/>
                        <a14:backgroundMark x1="37780" y1="83027" x2="37780" y2="83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2999" y="3059158"/>
            <a:ext cx="547046" cy="44325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D1BF991-CE68-5C14-3661-1157EE0FA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142" y1="32822" x2="47142" y2="32822"/>
                        <a14:foregroundMark x1="40348" y1="28630" x2="40348" y2="28630"/>
                        <a14:foregroundMark x1="50621" y1="26483" x2="50621" y2="26483"/>
                        <a14:foregroundMark x1="39602" y1="24438" x2="39602" y2="24438"/>
                        <a14:foregroundMark x1="35708" y1="24438" x2="38774" y2="27198"/>
                        <a14:foregroundMark x1="40514" y1="33027" x2="40514" y2="33027"/>
                        <a14:foregroundMark x1="41756" y1="23415" x2="41756" y2="23415"/>
                        <a14:foregroundMark x1="37448" y1="21779" x2="32643" y2="22802"/>
                        <a14:foregroundMark x1="81276" y1="26585" x2="81276" y2="26585"/>
                        <a14:foregroundMark x1="81276" y1="26585" x2="79536" y2="28221"/>
                        <a14:foregroundMark x1="77796" y1="24438" x2="72577" y2="22290"/>
                        <a14:backgroundMark x1="76636" y1="27198" x2="76636" y2="27198"/>
                        <a14:backgroundMark x1="79205" y1="32004" x2="79205" y2="32004"/>
                        <a14:backgroundMark x1="78790" y1="38446" x2="78790" y2="38446"/>
                        <a14:backgroundMark x1="77051" y1="35174" x2="77051" y2="35174"/>
                        <a14:backgroundMark x1="76636" y1="34663" x2="76636" y2="34663"/>
                        <a14:backgroundMark x1="78790" y1="30879" x2="78790" y2="30879"/>
                        <a14:backgroundMark x1="58244" y1="74438" x2="58244" y2="74438"/>
                        <a14:backgroundMark x1="66446" y1="74949" x2="61226" y2="74438"/>
                        <a14:backgroundMark x1="81690" y1="51329" x2="82601" y2="55010"/>
                        <a14:backgroundMark x1="38194" y1="83538" x2="38194" y2="83538"/>
                        <a14:backgroundMark x1="37780" y1="83027" x2="37780" y2="83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4326" y="4262564"/>
            <a:ext cx="547046" cy="443257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9A960207-7EA3-394B-0161-7D0AB7B9BD70}"/>
              </a:ext>
            </a:extLst>
          </p:cNvPr>
          <p:cNvSpPr/>
          <p:nvPr/>
        </p:nvSpPr>
        <p:spPr>
          <a:xfrm rot="1800000">
            <a:off x="5586748" y="5102131"/>
            <a:ext cx="969660" cy="364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AE9D854-C498-AAE6-E406-02679AC6467A}"/>
              </a:ext>
            </a:extLst>
          </p:cNvPr>
          <p:cNvSpPr/>
          <p:nvPr/>
        </p:nvSpPr>
        <p:spPr>
          <a:xfrm>
            <a:off x="10497953" y="3967270"/>
            <a:ext cx="776287" cy="392907"/>
          </a:xfrm>
          <a:custGeom>
            <a:avLst/>
            <a:gdLst>
              <a:gd name="connsiteX0" fmla="*/ 0 w 776287"/>
              <a:gd name="connsiteY0" fmla="*/ 21432 h 392907"/>
              <a:gd name="connsiteX1" fmla="*/ 0 w 776287"/>
              <a:gd name="connsiteY1" fmla="*/ 157163 h 392907"/>
              <a:gd name="connsiteX2" fmla="*/ 392906 w 776287"/>
              <a:gd name="connsiteY2" fmla="*/ 392907 h 392907"/>
              <a:gd name="connsiteX3" fmla="*/ 776287 w 776287"/>
              <a:gd name="connsiteY3" fmla="*/ 161925 h 392907"/>
              <a:gd name="connsiteX4" fmla="*/ 776287 w 776287"/>
              <a:gd name="connsiteY4" fmla="*/ 0 h 392907"/>
              <a:gd name="connsiteX5" fmla="*/ 376237 w 776287"/>
              <a:gd name="connsiteY5" fmla="*/ 230982 h 392907"/>
              <a:gd name="connsiteX6" fmla="*/ 0 w 776287"/>
              <a:gd name="connsiteY6" fmla="*/ 21432 h 392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6287" h="392907">
                <a:moveTo>
                  <a:pt x="0" y="21432"/>
                </a:moveTo>
                <a:lnTo>
                  <a:pt x="0" y="157163"/>
                </a:lnTo>
                <a:lnTo>
                  <a:pt x="392906" y="392907"/>
                </a:lnTo>
                <a:lnTo>
                  <a:pt x="776287" y="161925"/>
                </a:lnTo>
                <a:lnTo>
                  <a:pt x="776287" y="0"/>
                </a:lnTo>
                <a:lnTo>
                  <a:pt x="376237" y="230982"/>
                </a:lnTo>
                <a:lnTo>
                  <a:pt x="0" y="21432"/>
                </a:lnTo>
                <a:close/>
              </a:path>
            </a:pathLst>
          </a:custGeom>
          <a:solidFill>
            <a:schemeClr val="accent6">
              <a:alpha val="49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AAD74D07-6ED7-E53A-74AA-F5493131907D}"/>
              </a:ext>
            </a:extLst>
          </p:cNvPr>
          <p:cNvSpPr/>
          <p:nvPr/>
        </p:nvSpPr>
        <p:spPr>
          <a:xfrm>
            <a:off x="8511800" y="2807069"/>
            <a:ext cx="957570" cy="484661"/>
          </a:xfrm>
          <a:custGeom>
            <a:avLst/>
            <a:gdLst>
              <a:gd name="connsiteX0" fmla="*/ 0 w 776287"/>
              <a:gd name="connsiteY0" fmla="*/ 21432 h 392907"/>
              <a:gd name="connsiteX1" fmla="*/ 0 w 776287"/>
              <a:gd name="connsiteY1" fmla="*/ 157163 h 392907"/>
              <a:gd name="connsiteX2" fmla="*/ 392906 w 776287"/>
              <a:gd name="connsiteY2" fmla="*/ 392907 h 392907"/>
              <a:gd name="connsiteX3" fmla="*/ 776287 w 776287"/>
              <a:gd name="connsiteY3" fmla="*/ 161925 h 392907"/>
              <a:gd name="connsiteX4" fmla="*/ 776287 w 776287"/>
              <a:gd name="connsiteY4" fmla="*/ 0 h 392907"/>
              <a:gd name="connsiteX5" fmla="*/ 376237 w 776287"/>
              <a:gd name="connsiteY5" fmla="*/ 230982 h 392907"/>
              <a:gd name="connsiteX6" fmla="*/ 0 w 776287"/>
              <a:gd name="connsiteY6" fmla="*/ 21432 h 392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6287" h="392907">
                <a:moveTo>
                  <a:pt x="0" y="21432"/>
                </a:moveTo>
                <a:lnTo>
                  <a:pt x="0" y="157163"/>
                </a:lnTo>
                <a:lnTo>
                  <a:pt x="392906" y="392907"/>
                </a:lnTo>
                <a:lnTo>
                  <a:pt x="776287" y="161925"/>
                </a:lnTo>
                <a:lnTo>
                  <a:pt x="776287" y="0"/>
                </a:lnTo>
                <a:lnTo>
                  <a:pt x="376237" y="230982"/>
                </a:lnTo>
                <a:lnTo>
                  <a:pt x="0" y="21432"/>
                </a:lnTo>
                <a:close/>
              </a:path>
            </a:pathLst>
          </a:custGeom>
          <a:solidFill>
            <a:schemeClr val="accent6">
              <a:alpha val="49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3F6C658D-BDD6-0079-9B59-D8456DFACEED}"/>
              </a:ext>
            </a:extLst>
          </p:cNvPr>
          <p:cNvSpPr/>
          <p:nvPr/>
        </p:nvSpPr>
        <p:spPr>
          <a:xfrm>
            <a:off x="5129213" y="4140994"/>
            <a:ext cx="985837" cy="550069"/>
          </a:xfrm>
          <a:custGeom>
            <a:avLst/>
            <a:gdLst>
              <a:gd name="connsiteX0" fmla="*/ 0 w 985837"/>
              <a:gd name="connsiteY0" fmla="*/ 92869 h 550069"/>
              <a:gd name="connsiteX1" fmla="*/ 0 w 985837"/>
              <a:gd name="connsiteY1" fmla="*/ 314325 h 550069"/>
              <a:gd name="connsiteX2" fmla="*/ 404812 w 985837"/>
              <a:gd name="connsiteY2" fmla="*/ 550069 h 550069"/>
              <a:gd name="connsiteX3" fmla="*/ 985837 w 985837"/>
              <a:gd name="connsiteY3" fmla="*/ 219075 h 550069"/>
              <a:gd name="connsiteX4" fmla="*/ 985837 w 985837"/>
              <a:gd name="connsiteY4" fmla="*/ 0 h 550069"/>
              <a:gd name="connsiteX5" fmla="*/ 400050 w 985837"/>
              <a:gd name="connsiteY5" fmla="*/ 314325 h 550069"/>
              <a:gd name="connsiteX6" fmla="*/ 0 w 985837"/>
              <a:gd name="connsiteY6" fmla="*/ 92869 h 55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837" h="550069">
                <a:moveTo>
                  <a:pt x="0" y="92869"/>
                </a:moveTo>
                <a:lnTo>
                  <a:pt x="0" y="314325"/>
                </a:lnTo>
                <a:lnTo>
                  <a:pt x="404812" y="550069"/>
                </a:lnTo>
                <a:lnTo>
                  <a:pt x="985837" y="219075"/>
                </a:lnTo>
                <a:lnTo>
                  <a:pt x="985837" y="0"/>
                </a:lnTo>
                <a:lnTo>
                  <a:pt x="400050" y="314325"/>
                </a:lnTo>
                <a:lnTo>
                  <a:pt x="0" y="92869"/>
                </a:lnTo>
                <a:close/>
              </a:path>
            </a:pathLst>
          </a:custGeom>
          <a:solidFill>
            <a:schemeClr val="accent6">
              <a:alpha val="49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5D4D331D-C38F-78D1-D8CD-3EE4B65A6860}"/>
              </a:ext>
            </a:extLst>
          </p:cNvPr>
          <p:cNvSpPr/>
          <p:nvPr/>
        </p:nvSpPr>
        <p:spPr>
          <a:xfrm>
            <a:off x="4261407" y="4020806"/>
            <a:ext cx="7715759" cy="2860092"/>
          </a:xfrm>
          <a:custGeom>
            <a:avLst/>
            <a:gdLst>
              <a:gd name="connsiteX0" fmla="*/ 7696200 w 7696200"/>
              <a:gd name="connsiteY0" fmla="*/ 0 h 3289300"/>
              <a:gd name="connsiteX1" fmla="*/ 7696200 w 7696200"/>
              <a:gd name="connsiteY1" fmla="*/ 863600 h 3289300"/>
              <a:gd name="connsiteX2" fmla="*/ 3848100 w 7696200"/>
              <a:gd name="connsiteY2" fmla="*/ 3289300 h 3289300"/>
              <a:gd name="connsiteX3" fmla="*/ 0 w 7696200"/>
              <a:gd name="connsiteY3" fmla="*/ 1028700 h 3289300"/>
              <a:gd name="connsiteX4" fmla="*/ 0 w 7696200"/>
              <a:gd name="connsiteY4" fmla="*/ 38100 h 3289300"/>
              <a:gd name="connsiteX5" fmla="*/ 3848100 w 7696200"/>
              <a:gd name="connsiteY5" fmla="*/ 2235200 h 3289300"/>
              <a:gd name="connsiteX6" fmla="*/ 7696200 w 7696200"/>
              <a:gd name="connsiteY6" fmla="*/ 0 h 3289300"/>
              <a:gd name="connsiteX0" fmla="*/ 7705531 w 7705531"/>
              <a:gd name="connsiteY0" fmla="*/ 0 h 3289300"/>
              <a:gd name="connsiteX1" fmla="*/ 7705531 w 7705531"/>
              <a:gd name="connsiteY1" fmla="*/ 863600 h 3289300"/>
              <a:gd name="connsiteX2" fmla="*/ 3857431 w 7705531"/>
              <a:gd name="connsiteY2" fmla="*/ 3289300 h 3289300"/>
              <a:gd name="connsiteX3" fmla="*/ 9331 w 7705531"/>
              <a:gd name="connsiteY3" fmla="*/ 1028700 h 3289300"/>
              <a:gd name="connsiteX4" fmla="*/ 0 w 7705531"/>
              <a:gd name="connsiteY4" fmla="*/ 10108 h 3289300"/>
              <a:gd name="connsiteX5" fmla="*/ 3857431 w 7705531"/>
              <a:gd name="connsiteY5" fmla="*/ 2235200 h 3289300"/>
              <a:gd name="connsiteX6" fmla="*/ 7705531 w 7705531"/>
              <a:gd name="connsiteY6" fmla="*/ 0 h 3289300"/>
              <a:gd name="connsiteX0" fmla="*/ 7706428 w 7706428"/>
              <a:gd name="connsiteY0" fmla="*/ 0 h 3289300"/>
              <a:gd name="connsiteX1" fmla="*/ 7706428 w 7706428"/>
              <a:gd name="connsiteY1" fmla="*/ 863600 h 3289300"/>
              <a:gd name="connsiteX2" fmla="*/ 3858328 w 7706428"/>
              <a:gd name="connsiteY2" fmla="*/ 3289300 h 3289300"/>
              <a:gd name="connsiteX3" fmla="*/ 897 w 7706428"/>
              <a:gd name="connsiteY3" fmla="*/ 552839 h 3289300"/>
              <a:gd name="connsiteX4" fmla="*/ 897 w 7706428"/>
              <a:gd name="connsiteY4" fmla="*/ 10108 h 3289300"/>
              <a:gd name="connsiteX5" fmla="*/ 3858328 w 7706428"/>
              <a:gd name="connsiteY5" fmla="*/ 2235200 h 3289300"/>
              <a:gd name="connsiteX6" fmla="*/ 7706428 w 7706428"/>
              <a:gd name="connsiteY6" fmla="*/ 0 h 3289300"/>
              <a:gd name="connsiteX0" fmla="*/ 7706428 w 7706428"/>
              <a:gd name="connsiteY0" fmla="*/ 0 h 2860092"/>
              <a:gd name="connsiteX1" fmla="*/ 7706428 w 7706428"/>
              <a:gd name="connsiteY1" fmla="*/ 863600 h 2860092"/>
              <a:gd name="connsiteX2" fmla="*/ 3867659 w 7706428"/>
              <a:gd name="connsiteY2" fmla="*/ 2860092 h 2860092"/>
              <a:gd name="connsiteX3" fmla="*/ 897 w 7706428"/>
              <a:gd name="connsiteY3" fmla="*/ 552839 h 2860092"/>
              <a:gd name="connsiteX4" fmla="*/ 897 w 7706428"/>
              <a:gd name="connsiteY4" fmla="*/ 10108 h 2860092"/>
              <a:gd name="connsiteX5" fmla="*/ 3858328 w 7706428"/>
              <a:gd name="connsiteY5" fmla="*/ 2235200 h 2860092"/>
              <a:gd name="connsiteX6" fmla="*/ 7706428 w 7706428"/>
              <a:gd name="connsiteY6" fmla="*/ 0 h 2860092"/>
              <a:gd name="connsiteX0" fmla="*/ 7706428 w 7734420"/>
              <a:gd name="connsiteY0" fmla="*/ 0 h 2860092"/>
              <a:gd name="connsiteX1" fmla="*/ 7734420 w 7734420"/>
              <a:gd name="connsiteY1" fmla="*/ 583681 h 2860092"/>
              <a:gd name="connsiteX2" fmla="*/ 3867659 w 7734420"/>
              <a:gd name="connsiteY2" fmla="*/ 2860092 h 2860092"/>
              <a:gd name="connsiteX3" fmla="*/ 897 w 7734420"/>
              <a:gd name="connsiteY3" fmla="*/ 552839 h 2860092"/>
              <a:gd name="connsiteX4" fmla="*/ 897 w 7734420"/>
              <a:gd name="connsiteY4" fmla="*/ 10108 h 2860092"/>
              <a:gd name="connsiteX5" fmla="*/ 3858328 w 7734420"/>
              <a:gd name="connsiteY5" fmla="*/ 2235200 h 2860092"/>
              <a:gd name="connsiteX6" fmla="*/ 7706428 w 7734420"/>
              <a:gd name="connsiteY6" fmla="*/ 0 h 2860092"/>
              <a:gd name="connsiteX0" fmla="*/ 7706428 w 7715759"/>
              <a:gd name="connsiteY0" fmla="*/ 0 h 2860092"/>
              <a:gd name="connsiteX1" fmla="*/ 7715759 w 7715759"/>
              <a:gd name="connsiteY1" fmla="*/ 583681 h 2860092"/>
              <a:gd name="connsiteX2" fmla="*/ 3867659 w 7715759"/>
              <a:gd name="connsiteY2" fmla="*/ 2860092 h 2860092"/>
              <a:gd name="connsiteX3" fmla="*/ 897 w 7715759"/>
              <a:gd name="connsiteY3" fmla="*/ 552839 h 2860092"/>
              <a:gd name="connsiteX4" fmla="*/ 897 w 7715759"/>
              <a:gd name="connsiteY4" fmla="*/ 10108 h 2860092"/>
              <a:gd name="connsiteX5" fmla="*/ 3858328 w 7715759"/>
              <a:gd name="connsiteY5" fmla="*/ 2235200 h 2860092"/>
              <a:gd name="connsiteX6" fmla="*/ 7706428 w 7715759"/>
              <a:gd name="connsiteY6" fmla="*/ 0 h 286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5759" h="2860092">
                <a:moveTo>
                  <a:pt x="7706428" y="0"/>
                </a:moveTo>
                <a:lnTo>
                  <a:pt x="7715759" y="583681"/>
                </a:lnTo>
                <a:lnTo>
                  <a:pt x="3867659" y="2860092"/>
                </a:lnTo>
                <a:lnTo>
                  <a:pt x="897" y="552839"/>
                </a:lnTo>
                <a:cubicBezTo>
                  <a:pt x="-2213" y="213308"/>
                  <a:pt x="4007" y="349639"/>
                  <a:pt x="897" y="10108"/>
                </a:cubicBezTo>
                <a:lnTo>
                  <a:pt x="3858328" y="2235200"/>
                </a:lnTo>
                <a:lnTo>
                  <a:pt x="7706428" y="0"/>
                </a:lnTo>
                <a:close/>
              </a:path>
            </a:pathLst>
          </a:custGeom>
          <a:solidFill>
            <a:srgbClr val="663300"/>
          </a:solidFill>
          <a:ln>
            <a:solidFill>
              <a:srgbClr val="422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2223D9B6-7E1F-45E7-0443-AF4176128C0E}"/>
              </a:ext>
            </a:extLst>
          </p:cNvPr>
          <p:cNvSpPr/>
          <p:nvPr/>
        </p:nvSpPr>
        <p:spPr>
          <a:xfrm>
            <a:off x="5625913" y="3244354"/>
            <a:ext cx="5445125" cy="2479675"/>
          </a:xfrm>
          <a:custGeom>
            <a:avLst/>
            <a:gdLst>
              <a:gd name="connsiteX0" fmla="*/ 0 w 5476875"/>
              <a:gd name="connsiteY0" fmla="*/ 1362075 h 2628900"/>
              <a:gd name="connsiteX1" fmla="*/ 0 w 5476875"/>
              <a:gd name="connsiteY1" fmla="*/ 2014537 h 2628900"/>
              <a:gd name="connsiteX2" fmla="*/ 495300 w 5476875"/>
              <a:gd name="connsiteY2" fmla="*/ 2305050 h 2628900"/>
              <a:gd name="connsiteX3" fmla="*/ 109538 w 5476875"/>
              <a:gd name="connsiteY3" fmla="*/ 2519362 h 2628900"/>
              <a:gd name="connsiteX4" fmla="*/ 228600 w 5476875"/>
              <a:gd name="connsiteY4" fmla="*/ 2628900 h 2628900"/>
              <a:gd name="connsiteX5" fmla="*/ 2014538 w 5476875"/>
              <a:gd name="connsiteY5" fmla="*/ 1576387 h 2628900"/>
              <a:gd name="connsiteX6" fmla="*/ 3238500 w 5476875"/>
              <a:gd name="connsiteY6" fmla="*/ 2281237 h 2628900"/>
              <a:gd name="connsiteX7" fmla="*/ 3224213 w 5476875"/>
              <a:gd name="connsiteY7" fmla="*/ 1643062 h 2628900"/>
              <a:gd name="connsiteX8" fmla="*/ 3128963 w 5476875"/>
              <a:gd name="connsiteY8" fmla="*/ 1643062 h 2628900"/>
              <a:gd name="connsiteX9" fmla="*/ 3148013 w 5476875"/>
              <a:gd name="connsiteY9" fmla="*/ 2076450 h 2628900"/>
              <a:gd name="connsiteX10" fmla="*/ 2143125 w 5476875"/>
              <a:gd name="connsiteY10" fmla="*/ 1519237 h 2628900"/>
              <a:gd name="connsiteX11" fmla="*/ 3219450 w 5476875"/>
              <a:gd name="connsiteY11" fmla="*/ 895350 h 2628900"/>
              <a:gd name="connsiteX12" fmla="*/ 5129213 w 5476875"/>
              <a:gd name="connsiteY12" fmla="*/ 2014537 h 2628900"/>
              <a:gd name="connsiteX13" fmla="*/ 5476875 w 5476875"/>
              <a:gd name="connsiteY13" fmla="*/ 1819275 h 2628900"/>
              <a:gd name="connsiteX14" fmla="*/ 5476875 w 5476875"/>
              <a:gd name="connsiteY14" fmla="*/ 1042987 h 2628900"/>
              <a:gd name="connsiteX15" fmla="*/ 5253038 w 5476875"/>
              <a:gd name="connsiteY15" fmla="*/ 1143000 h 2628900"/>
              <a:gd name="connsiteX16" fmla="*/ 5253038 w 5476875"/>
              <a:gd name="connsiteY16" fmla="*/ 1728787 h 2628900"/>
              <a:gd name="connsiteX17" fmla="*/ 5138738 w 5476875"/>
              <a:gd name="connsiteY17" fmla="*/ 1790700 h 2628900"/>
              <a:gd name="connsiteX18" fmla="*/ 3414713 w 5476875"/>
              <a:gd name="connsiteY18" fmla="*/ 800100 h 2628900"/>
              <a:gd name="connsiteX19" fmla="*/ 3457575 w 5476875"/>
              <a:gd name="connsiteY19" fmla="*/ 781050 h 2628900"/>
              <a:gd name="connsiteX20" fmla="*/ 3457575 w 5476875"/>
              <a:gd name="connsiteY20" fmla="*/ 0 h 2628900"/>
              <a:gd name="connsiteX21" fmla="*/ 3281363 w 5476875"/>
              <a:gd name="connsiteY21" fmla="*/ 0 h 2628900"/>
              <a:gd name="connsiteX22" fmla="*/ 3281363 w 5476875"/>
              <a:gd name="connsiteY22" fmla="*/ 700087 h 2628900"/>
              <a:gd name="connsiteX23" fmla="*/ 652463 w 5476875"/>
              <a:gd name="connsiteY23" fmla="*/ 2209800 h 2628900"/>
              <a:gd name="connsiteX24" fmla="*/ 157163 w 5476875"/>
              <a:gd name="connsiteY24" fmla="*/ 1933575 h 2628900"/>
              <a:gd name="connsiteX25" fmla="*/ 157163 w 5476875"/>
              <a:gd name="connsiteY25" fmla="*/ 1295400 h 2628900"/>
              <a:gd name="connsiteX26" fmla="*/ 0 w 5476875"/>
              <a:gd name="connsiteY26" fmla="*/ 1362075 h 2628900"/>
              <a:gd name="connsiteX0" fmla="*/ 0 w 5476875"/>
              <a:gd name="connsiteY0" fmla="*/ 1362075 h 2628900"/>
              <a:gd name="connsiteX1" fmla="*/ 0 w 5476875"/>
              <a:gd name="connsiteY1" fmla="*/ 2014537 h 2628900"/>
              <a:gd name="connsiteX2" fmla="*/ 495300 w 5476875"/>
              <a:gd name="connsiteY2" fmla="*/ 2305050 h 2628900"/>
              <a:gd name="connsiteX3" fmla="*/ 109538 w 5476875"/>
              <a:gd name="connsiteY3" fmla="*/ 2519362 h 2628900"/>
              <a:gd name="connsiteX4" fmla="*/ 228600 w 5476875"/>
              <a:gd name="connsiteY4" fmla="*/ 2628900 h 2628900"/>
              <a:gd name="connsiteX5" fmla="*/ 2014538 w 5476875"/>
              <a:gd name="connsiteY5" fmla="*/ 1576387 h 2628900"/>
              <a:gd name="connsiteX6" fmla="*/ 3238500 w 5476875"/>
              <a:gd name="connsiteY6" fmla="*/ 2281237 h 2628900"/>
              <a:gd name="connsiteX7" fmla="*/ 3224213 w 5476875"/>
              <a:gd name="connsiteY7" fmla="*/ 1643062 h 2628900"/>
              <a:gd name="connsiteX8" fmla="*/ 3128963 w 5476875"/>
              <a:gd name="connsiteY8" fmla="*/ 1643062 h 2628900"/>
              <a:gd name="connsiteX9" fmla="*/ 3148013 w 5476875"/>
              <a:gd name="connsiteY9" fmla="*/ 2076450 h 2628900"/>
              <a:gd name="connsiteX10" fmla="*/ 2178050 w 5476875"/>
              <a:gd name="connsiteY10" fmla="*/ 1512887 h 2628900"/>
              <a:gd name="connsiteX11" fmla="*/ 3219450 w 5476875"/>
              <a:gd name="connsiteY11" fmla="*/ 895350 h 2628900"/>
              <a:gd name="connsiteX12" fmla="*/ 5129213 w 5476875"/>
              <a:gd name="connsiteY12" fmla="*/ 2014537 h 2628900"/>
              <a:gd name="connsiteX13" fmla="*/ 5476875 w 5476875"/>
              <a:gd name="connsiteY13" fmla="*/ 1819275 h 2628900"/>
              <a:gd name="connsiteX14" fmla="*/ 5476875 w 5476875"/>
              <a:gd name="connsiteY14" fmla="*/ 1042987 h 2628900"/>
              <a:gd name="connsiteX15" fmla="*/ 5253038 w 5476875"/>
              <a:gd name="connsiteY15" fmla="*/ 1143000 h 2628900"/>
              <a:gd name="connsiteX16" fmla="*/ 5253038 w 5476875"/>
              <a:gd name="connsiteY16" fmla="*/ 1728787 h 2628900"/>
              <a:gd name="connsiteX17" fmla="*/ 5138738 w 5476875"/>
              <a:gd name="connsiteY17" fmla="*/ 1790700 h 2628900"/>
              <a:gd name="connsiteX18" fmla="*/ 3414713 w 5476875"/>
              <a:gd name="connsiteY18" fmla="*/ 800100 h 2628900"/>
              <a:gd name="connsiteX19" fmla="*/ 3457575 w 5476875"/>
              <a:gd name="connsiteY19" fmla="*/ 781050 h 2628900"/>
              <a:gd name="connsiteX20" fmla="*/ 3457575 w 5476875"/>
              <a:gd name="connsiteY20" fmla="*/ 0 h 2628900"/>
              <a:gd name="connsiteX21" fmla="*/ 3281363 w 5476875"/>
              <a:gd name="connsiteY21" fmla="*/ 0 h 2628900"/>
              <a:gd name="connsiteX22" fmla="*/ 3281363 w 5476875"/>
              <a:gd name="connsiteY22" fmla="*/ 700087 h 2628900"/>
              <a:gd name="connsiteX23" fmla="*/ 652463 w 5476875"/>
              <a:gd name="connsiteY23" fmla="*/ 2209800 h 2628900"/>
              <a:gd name="connsiteX24" fmla="*/ 157163 w 5476875"/>
              <a:gd name="connsiteY24" fmla="*/ 1933575 h 2628900"/>
              <a:gd name="connsiteX25" fmla="*/ 157163 w 5476875"/>
              <a:gd name="connsiteY25" fmla="*/ 1295400 h 2628900"/>
              <a:gd name="connsiteX26" fmla="*/ 0 w 5476875"/>
              <a:gd name="connsiteY26" fmla="*/ 1362075 h 2628900"/>
              <a:gd name="connsiteX0" fmla="*/ 0 w 5476875"/>
              <a:gd name="connsiteY0" fmla="*/ 1362075 h 2628900"/>
              <a:gd name="connsiteX1" fmla="*/ 0 w 5476875"/>
              <a:gd name="connsiteY1" fmla="*/ 2014537 h 2628900"/>
              <a:gd name="connsiteX2" fmla="*/ 495300 w 5476875"/>
              <a:gd name="connsiteY2" fmla="*/ 2305050 h 2628900"/>
              <a:gd name="connsiteX3" fmla="*/ 109538 w 5476875"/>
              <a:gd name="connsiteY3" fmla="*/ 2519362 h 2628900"/>
              <a:gd name="connsiteX4" fmla="*/ 228600 w 5476875"/>
              <a:gd name="connsiteY4" fmla="*/ 2628900 h 2628900"/>
              <a:gd name="connsiteX5" fmla="*/ 2014538 w 5476875"/>
              <a:gd name="connsiteY5" fmla="*/ 1576387 h 2628900"/>
              <a:gd name="connsiteX6" fmla="*/ 3238500 w 5476875"/>
              <a:gd name="connsiteY6" fmla="*/ 2281237 h 2628900"/>
              <a:gd name="connsiteX7" fmla="*/ 3224213 w 5476875"/>
              <a:gd name="connsiteY7" fmla="*/ 1643062 h 2628900"/>
              <a:gd name="connsiteX8" fmla="*/ 3128963 w 5476875"/>
              <a:gd name="connsiteY8" fmla="*/ 1643062 h 2628900"/>
              <a:gd name="connsiteX9" fmla="*/ 3116263 w 5476875"/>
              <a:gd name="connsiteY9" fmla="*/ 2035175 h 2628900"/>
              <a:gd name="connsiteX10" fmla="*/ 2178050 w 5476875"/>
              <a:gd name="connsiteY10" fmla="*/ 1512887 h 2628900"/>
              <a:gd name="connsiteX11" fmla="*/ 3219450 w 5476875"/>
              <a:gd name="connsiteY11" fmla="*/ 895350 h 2628900"/>
              <a:gd name="connsiteX12" fmla="*/ 5129213 w 5476875"/>
              <a:gd name="connsiteY12" fmla="*/ 2014537 h 2628900"/>
              <a:gd name="connsiteX13" fmla="*/ 5476875 w 5476875"/>
              <a:gd name="connsiteY13" fmla="*/ 1819275 h 2628900"/>
              <a:gd name="connsiteX14" fmla="*/ 5476875 w 5476875"/>
              <a:gd name="connsiteY14" fmla="*/ 1042987 h 2628900"/>
              <a:gd name="connsiteX15" fmla="*/ 5253038 w 5476875"/>
              <a:gd name="connsiteY15" fmla="*/ 1143000 h 2628900"/>
              <a:gd name="connsiteX16" fmla="*/ 5253038 w 5476875"/>
              <a:gd name="connsiteY16" fmla="*/ 1728787 h 2628900"/>
              <a:gd name="connsiteX17" fmla="*/ 5138738 w 5476875"/>
              <a:gd name="connsiteY17" fmla="*/ 1790700 h 2628900"/>
              <a:gd name="connsiteX18" fmla="*/ 3414713 w 5476875"/>
              <a:gd name="connsiteY18" fmla="*/ 800100 h 2628900"/>
              <a:gd name="connsiteX19" fmla="*/ 3457575 w 5476875"/>
              <a:gd name="connsiteY19" fmla="*/ 781050 h 2628900"/>
              <a:gd name="connsiteX20" fmla="*/ 3457575 w 5476875"/>
              <a:gd name="connsiteY20" fmla="*/ 0 h 2628900"/>
              <a:gd name="connsiteX21" fmla="*/ 3281363 w 5476875"/>
              <a:gd name="connsiteY21" fmla="*/ 0 h 2628900"/>
              <a:gd name="connsiteX22" fmla="*/ 3281363 w 5476875"/>
              <a:gd name="connsiteY22" fmla="*/ 700087 h 2628900"/>
              <a:gd name="connsiteX23" fmla="*/ 652463 w 5476875"/>
              <a:gd name="connsiteY23" fmla="*/ 2209800 h 2628900"/>
              <a:gd name="connsiteX24" fmla="*/ 157163 w 5476875"/>
              <a:gd name="connsiteY24" fmla="*/ 1933575 h 2628900"/>
              <a:gd name="connsiteX25" fmla="*/ 157163 w 5476875"/>
              <a:gd name="connsiteY25" fmla="*/ 1295400 h 2628900"/>
              <a:gd name="connsiteX26" fmla="*/ 0 w 5476875"/>
              <a:gd name="connsiteY26" fmla="*/ 1362075 h 2628900"/>
              <a:gd name="connsiteX0" fmla="*/ 0 w 5476875"/>
              <a:gd name="connsiteY0" fmla="*/ 1362075 h 2628900"/>
              <a:gd name="connsiteX1" fmla="*/ 0 w 5476875"/>
              <a:gd name="connsiteY1" fmla="*/ 2014537 h 2628900"/>
              <a:gd name="connsiteX2" fmla="*/ 495300 w 5476875"/>
              <a:gd name="connsiteY2" fmla="*/ 2305050 h 2628900"/>
              <a:gd name="connsiteX3" fmla="*/ 109538 w 5476875"/>
              <a:gd name="connsiteY3" fmla="*/ 2519362 h 2628900"/>
              <a:gd name="connsiteX4" fmla="*/ 228600 w 5476875"/>
              <a:gd name="connsiteY4" fmla="*/ 2628900 h 2628900"/>
              <a:gd name="connsiteX5" fmla="*/ 2014538 w 5476875"/>
              <a:gd name="connsiteY5" fmla="*/ 1576387 h 2628900"/>
              <a:gd name="connsiteX6" fmla="*/ 3238500 w 5476875"/>
              <a:gd name="connsiteY6" fmla="*/ 2281237 h 2628900"/>
              <a:gd name="connsiteX7" fmla="*/ 3224213 w 5476875"/>
              <a:gd name="connsiteY7" fmla="*/ 1643062 h 2628900"/>
              <a:gd name="connsiteX8" fmla="*/ 3103563 w 5476875"/>
              <a:gd name="connsiteY8" fmla="*/ 1639887 h 2628900"/>
              <a:gd name="connsiteX9" fmla="*/ 3116263 w 5476875"/>
              <a:gd name="connsiteY9" fmla="*/ 2035175 h 2628900"/>
              <a:gd name="connsiteX10" fmla="*/ 2178050 w 5476875"/>
              <a:gd name="connsiteY10" fmla="*/ 1512887 h 2628900"/>
              <a:gd name="connsiteX11" fmla="*/ 3219450 w 5476875"/>
              <a:gd name="connsiteY11" fmla="*/ 895350 h 2628900"/>
              <a:gd name="connsiteX12" fmla="*/ 5129213 w 5476875"/>
              <a:gd name="connsiteY12" fmla="*/ 2014537 h 2628900"/>
              <a:gd name="connsiteX13" fmla="*/ 5476875 w 5476875"/>
              <a:gd name="connsiteY13" fmla="*/ 1819275 h 2628900"/>
              <a:gd name="connsiteX14" fmla="*/ 5476875 w 5476875"/>
              <a:gd name="connsiteY14" fmla="*/ 1042987 h 2628900"/>
              <a:gd name="connsiteX15" fmla="*/ 5253038 w 5476875"/>
              <a:gd name="connsiteY15" fmla="*/ 1143000 h 2628900"/>
              <a:gd name="connsiteX16" fmla="*/ 5253038 w 5476875"/>
              <a:gd name="connsiteY16" fmla="*/ 1728787 h 2628900"/>
              <a:gd name="connsiteX17" fmla="*/ 5138738 w 5476875"/>
              <a:gd name="connsiteY17" fmla="*/ 1790700 h 2628900"/>
              <a:gd name="connsiteX18" fmla="*/ 3414713 w 5476875"/>
              <a:gd name="connsiteY18" fmla="*/ 800100 h 2628900"/>
              <a:gd name="connsiteX19" fmla="*/ 3457575 w 5476875"/>
              <a:gd name="connsiteY19" fmla="*/ 781050 h 2628900"/>
              <a:gd name="connsiteX20" fmla="*/ 3457575 w 5476875"/>
              <a:gd name="connsiteY20" fmla="*/ 0 h 2628900"/>
              <a:gd name="connsiteX21" fmla="*/ 3281363 w 5476875"/>
              <a:gd name="connsiteY21" fmla="*/ 0 h 2628900"/>
              <a:gd name="connsiteX22" fmla="*/ 3281363 w 5476875"/>
              <a:gd name="connsiteY22" fmla="*/ 700087 h 2628900"/>
              <a:gd name="connsiteX23" fmla="*/ 652463 w 5476875"/>
              <a:gd name="connsiteY23" fmla="*/ 2209800 h 2628900"/>
              <a:gd name="connsiteX24" fmla="*/ 157163 w 5476875"/>
              <a:gd name="connsiteY24" fmla="*/ 1933575 h 2628900"/>
              <a:gd name="connsiteX25" fmla="*/ 157163 w 5476875"/>
              <a:gd name="connsiteY25" fmla="*/ 1295400 h 2628900"/>
              <a:gd name="connsiteX26" fmla="*/ 0 w 5476875"/>
              <a:gd name="connsiteY26" fmla="*/ 1362075 h 2628900"/>
              <a:gd name="connsiteX0" fmla="*/ 0 w 5476875"/>
              <a:gd name="connsiteY0" fmla="*/ 1362075 h 2628900"/>
              <a:gd name="connsiteX1" fmla="*/ 0 w 5476875"/>
              <a:gd name="connsiteY1" fmla="*/ 2014537 h 2628900"/>
              <a:gd name="connsiteX2" fmla="*/ 495300 w 5476875"/>
              <a:gd name="connsiteY2" fmla="*/ 2305050 h 2628900"/>
              <a:gd name="connsiteX3" fmla="*/ 109538 w 5476875"/>
              <a:gd name="connsiteY3" fmla="*/ 2519362 h 2628900"/>
              <a:gd name="connsiteX4" fmla="*/ 228600 w 5476875"/>
              <a:gd name="connsiteY4" fmla="*/ 2628900 h 2628900"/>
              <a:gd name="connsiteX5" fmla="*/ 2014538 w 5476875"/>
              <a:gd name="connsiteY5" fmla="*/ 1576387 h 2628900"/>
              <a:gd name="connsiteX6" fmla="*/ 3238500 w 5476875"/>
              <a:gd name="connsiteY6" fmla="*/ 2281237 h 2628900"/>
              <a:gd name="connsiteX7" fmla="*/ 3224213 w 5476875"/>
              <a:gd name="connsiteY7" fmla="*/ 1643062 h 2628900"/>
              <a:gd name="connsiteX8" fmla="*/ 3113088 w 5476875"/>
              <a:gd name="connsiteY8" fmla="*/ 1649412 h 2628900"/>
              <a:gd name="connsiteX9" fmla="*/ 3116263 w 5476875"/>
              <a:gd name="connsiteY9" fmla="*/ 2035175 h 2628900"/>
              <a:gd name="connsiteX10" fmla="*/ 2178050 w 5476875"/>
              <a:gd name="connsiteY10" fmla="*/ 1512887 h 2628900"/>
              <a:gd name="connsiteX11" fmla="*/ 3219450 w 5476875"/>
              <a:gd name="connsiteY11" fmla="*/ 895350 h 2628900"/>
              <a:gd name="connsiteX12" fmla="*/ 5129213 w 5476875"/>
              <a:gd name="connsiteY12" fmla="*/ 2014537 h 2628900"/>
              <a:gd name="connsiteX13" fmla="*/ 5476875 w 5476875"/>
              <a:gd name="connsiteY13" fmla="*/ 1819275 h 2628900"/>
              <a:gd name="connsiteX14" fmla="*/ 5476875 w 5476875"/>
              <a:gd name="connsiteY14" fmla="*/ 1042987 h 2628900"/>
              <a:gd name="connsiteX15" fmla="*/ 5253038 w 5476875"/>
              <a:gd name="connsiteY15" fmla="*/ 1143000 h 2628900"/>
              <a:gd name="connsiteX16" fmla="*/ 5253038 w 5476875"/>
              <a:gd name="connsiteY16" fmla="*/ 1728787 h 2628900"/>
              <a:gd name="connsiteX17" fmla="*/ 5138738 w 5476875"/>
              <a:gd name="connsiteY17" fmla="*/ 1790700 h 2628900"/>
              <a:gd name="connsiteX18" fmla="*/ 3414713 w 5476875"/>
              <a:gd name="connsiteY18" fmla="*/ 800100 h 2628900"/>
              <a:gd name="connsiteX19" fmla="*/ 3457575 w 5476875"/>
              <a:gd name="connsiteY19" fmla="*/ 781050 h 2628900"/>
              <a:gd name="connsiteX20" fmla="*/ 3457575 w 5476875"/>
              <a:gd name="connsiteY20" fmla="*/ 0 h 2628900"/>
              <a:gd name="connsiteX21" fmla="*/ 3281363 w 5476875"/>
              <a:gd name="connsiteY21" fmla="*/ 0 h 2628900"/>
              <a:gd name="connsiteX22" fmla="*/ 3281363 w 5476875"/>
              <a:gd name="connsiteY22" fmla="*/ 700087 h 2628900"/>
              <a:gd name="connsiteX23" fmla="*/ 652463 w 5476875"/>
              <a:gd name="connsiteY23" fmla="*/ 2209800 h 2628900"/>
              <a:gd name="connsiteX24" fmla="*/ 157163 w 5476875"/>
              <a:gd name="connsiteY24" fmla="*/ 1933575 h 2628900"/>
              <a:gd name="connsiteX25" fmla="*/ 157163 w 5476875"/>
              <a:gd name="connsiteY25" fmla="*/ 1295400 h 2628900"/>
              <a:gd name="connsiteX26" fmla="*/ 0 w 5476875"/>
              <a:gd name="connsiteY26" fmla="*/ 1362075 h 2628900"/>
              <a:gd name="connsiteX0" fmla="*/ 0 w 5476875"/>
              <a:gd name="connsiteY0" fmla="*/ 1362075 h 2628900"/>
              <a:gd name="connsiteX1" fmla="*/ 0 w 5476875"/>
              <a:gd name="connsiteY1" fmla="*/ 2014537 h 2628900"/>
              <a:gd name="connsiteX2" fmla="*/ 495300 w 5476875"/>
              <a:gd name="connsiteY2" fmla="*/ 2305050 h 2628900"/>
              <a:gd name="connsiteX3" fmla="*/ 109538 w 5476875"/>
              <a:gd name="connsiteY3" fmla="*/ 2519362 h 2628900"/>
              <a:gd name="connsiteX4" fmla="*/ 228600 w 5476875"/>
              <a:gd name="connsiteY4" fmla="*/ 2628900 h 2628900"/>
              <a:gd name="connsiteX5" fmla="*/ 2014538 w 5476875"/>
              <a:gd name="connsiteY5" fmla="*/ 1576387 h 2628900"/>
              <a:gd name="connsiteX6" fmla="*/ 3238500 w 5476875"/>
              <a:gd name="connsiteY6" fmla="*/ 2281237 h 2628900"/>
              <a:gd name="connsiteX7" fmla="*/ 3240088 w 5476875"/>
              <a:gd name="connsiteY7" fmla="*/ 1652587 h 2628900"/>
              <a:gd name="connsiteX8" fmla="*/ 3113088 w 5476875"/>
              <a:gd name="connsiteY8" fmla="*/ 1649412 h 2628900"/>
              <a:gd name="connsiteX9" fmla="*/ 3116263 w 5476875"/>
              <a:gd name="connsiteY9" fmla="*/ 2035175 h 2628900"/>
              <a:gd name="connsiteX10" fmla="*/ 2178050 w 5476875"/>
              <a:gd name="connsiteY10" fmla="*/ 1512887 h 2628900"/>
              <a:gd name="connsiteX11" fmla="*/ 3219450 w 5476875"/>
              <a:gd name="connsiteY11" fmla="*/ 895350 h 2628900"/>
              <a:gd name="connsiteX12" fmla="*/ 5129213 w 5476875"/>
              <a:gd name="connsiteY12" fmla="*/ 2014537 h 2628900"/>
              <a:gd name="connsiteX13" fmla="*/ 5476875 w 5476875"/>
              <a:gd name="connsiteY13" fmla="*/ 1819275 h 2628900"/>
              <a:gd name="connsiteX14" fmla="*/ 5476875 w 5476875"/>
              <a:gd name="connsiteY14" fmla="*/ 1042987 h 2628900"/>
              <a:gd name="connsiteX15" fmla="*/ 5253038 w 5476875"/>
              <a:gd name="connsiteY15" fmla="*/ 1143000 h 2628900"/>
              <a:gd name="connsiteX16" fmla="*/ 5253038 w 5476875"/>
              <a:gd name="connsiteY16" fmla="*/ 1728787 h 2628900"/>
              <a:gd name="connsiteX17" fmla="*/ 5138738 w 5476875"/>
              <a:gd name="connsiteY17" fmla="*/ 1790700 h 2628900"/>
              <a:gd name="connsiteX18" fmla="*/ 3414713 w 5476875"/>
              <a:gd name="connsiteY18" fmla="*/ 800100 h 2628900"/>
              <a:gd name="connsiteX19" fmla="*/ 3457575 w 5476875"/>
              <a:gd name="connsiteY19" fmla="*/ 781050 h 2628900"/>
              <a:gd name="connsiteX20" fmla="*/ 3457575 w 5476875"/>
              <a:gd name="connsiteY20" fmla="*/ 0 h 2628900"/>
              <a:gd name="connsiteX21" fmla="*/ 3281363 w 5476875"/>
              <a:gd name="connsiteY21" fmla="*/ 0 h 2628900"/>
              <a:gd name="connsiteX22" fmla="*/ 3281363 w 5476875"/>
              <a:gd name="connsiteY22" fmla="*/ 700087 h 2628900"/>
              <a:gd name="connsiteX23" fmla="*/ 652463 w 5476875"/>
              <a:gd name="connsiteY23" fmla="*/ 2209800 h 2628900"/>
              <a:gd name="connsiteX24" fmla="*/ 157163 w 5476875"/>
              <a:gd name="connsiteY24" fmla="*/ 1933575 h 2628900"/>
              <a:gd name="connsiteX25" fmla="*/ 157163 w 5476875"/>
              <a:gd name="connsiteY25" fmla="*/ 1295400 h 2628900"/>
              <a:gd name="connsiteX26" fmla="*/ 0 w 5476875"/>
              <a:gd name="connsiteY26" fmla="*/ 1362075 h 2628900"/>
              <a:gd name="connsiteX0" fmla="*/ 0 w 5476875"/>
              <a:gd name="connsiteY0" fmla="*/ 1550193 h 2628900"/>
              <a:gd name="connsiteX1" fmla="*/ 0 w 5476875"/>
              <a:gd name="connsiteY1" fmla="*/ 2014537 h 2628900"/>
              <a:gd name="connsiteX2" fmla="*/ 495300 w 5476875"/>
              <a:gd name="connsiteY2" fmla="*/ 2305050 h 2628900"/>
              <a:gd name="connsiteX3" fmla="*/ 109538 w 5476875"/>
              <a:gd name="connsiteY3" fmla="*/ 2519362 h 2628900"/>
              <a:gd name="connsiteX4" fmla="*/ 228600 w 5476875"/>
              <a:gd name="connsiteY4" fmla="*/ 2628900 h 2628900"/>
              <a:gd name="connsiteX5" fmla="*/ 2014538 w 5476875"/>
              <a:gd name="connsiteY5" fmla="*/ 1576387 h 2628900"/>
              <a:gd name="connsiteX6" fmla="*/ 3238500 w 5476875"/>
              <a:gd name="connsiteY6" fmla="*/ 2281237 h 2628900"/>
              <a:gd name="connsiteX7" fmla="*/ 3240088 w 5476875"/>
              <a:gd name="connsiteY7" fmla="*/ 1652587 h 2628900"/>
              <a:gd name="connsiteX8" fmla="*/ 3113088 w 5476875"/>
              <a:gd name="connsiteY8" fmla="*/ 1649412 h 2628900"/>
              <a:gd name="connsiteX9" fmla="*/ 3116263 w 5476875"/>
              <a:gd name="connsiteY9" fmla="*/ 2035175 h 2628900"/>
              <a:gd name="connsiteX10" fmla="*/ 2178050 w 5476875"/>
              <a:gd name="connsiteY10" fmla="*/ 1512887 h 2628900"/>
              <a:gd name="connsiteX11" fmla="*/ 3219450 w 5476875"/>
              <a:gd name="connsiteY11" fmla="*/ 895350 h 2628900"/>
              <a:gd name="connsiteX12" fmla="*/ 5129213 w 5476875"/>
              <a:gd name="connsiteY12" fmla="*/ 2014537 h 2628900"/>
              <a:gd name="connsiteX13" fmla="*/ 5476875 w 5476875"/>
              <a:gd name="connsiteY13" fmla="*/ 1819275 h 2628900"/>
              <a:gd name="connsiteX14" fmla="*/ 5476875 w 5476875"/>
              <a:gd name="connsiteY14" fmla="*/ 1042987 h 2628900"/>
              <a:gd name="connsiteX15" fmla="*/ 5253038 w 5476875"/>
              <a:gd name="connsiteY15" fmla="*/ 1143000 h 2628900"/>
              <a:gd name="connsiteX16" fmla="*/ 5253038 w 5476875"/>
              <a:gd name="connsiteY16" fmla="*/ 1728787 h 2628900"/>
              <a:gd name="connsiteX17" fmla="*/ 5138738 w 5476875"/>
              <a:gd name="connsiteY17" fmla="*/ 1790700 h 2628900"/>
              <a:gd name="connsiteX18" fmla="*/ 3414713 w 5476875"/>
              <a:gd name="connsiteY18" fmla="*/ 800100 h 2628900"/>
              <a:gd name="connsiteX19" fmla="*/ 3457575 w 5476875"/>
              <a:gd name="connsiteY19" fmla="*/ 781050 h 2628900"/>
              <a:gd name="connsiteX20" fmla="*/ 3457575 w 5476875"/>
              <a:gd name="connsiteY20" fmla="*/ 0 h 2628900"/>
              <a:gd name="connsiteX21" fmla="*/ 3281363 w 5476875"/>
              <a:gd name="connsiteY21" fmla="*/ 0 h 2628900"/>
              <a:gd name="connsiteX22" fmla="*/ 3281363 w 5476875"/>
              <a:gd name="connsiteY22" fmla="*/ 700087 h 2628900"/>
              <a:gd name="connsiteX23" fmla="*/ 652463 w 5476875"/>
              <a:gd name="connsiteY23" fmla="*/ 2209800 h 2628900"/>
              <a:gd name="connsiteX24" fmla="*/ 157163 w 5476875"/>
              <a:gd name="connsiteY24" fmla="*/ 1933575 h 2628900"/>
              <a:gd name="connsiteX25" fmla="*/ 157163 w 5476875"/>
              <a:gd name="connsiteY25" fmla="*/ 1295400 h 2628900"/>
              <a:gd name="connsiteX26" fmla="*/ 0 w 5476875"/>
              <a:gd name="connsiteY26" fmla="*/ 1550193 h 2628900"/>
              <a:gd name="connsiteX0" fmla="*/ 0 w 5476875"/>
              <a:gd name="connsiteY0" fmla="*/ 1550193 h 2628900"/>
              <a:gd name="connsiteX1" fmla="*/ 0 w 5476875"/>
              <a:gd name="connsiteY1" fmla="*/ 2014537 h 2628900"/>
              <a:gd name="connsiteX2" fmla="*/ 495300 w 5476875"/>
              <a:gd name="connsiteY2" fmla="*/ 2305050 h 2628900"/>
              <a:gd name="connsiteX3" fmla="*/ 109538 w 5476875"/>
              <a:gd name="connsiteY3" fmla="*/ 2519362 h 2628900"/>
              <a:gd name="connsiteX4" fmla="*/ 228600 w 5476875"/>
              <a:gd name="connsiteY4" fmla="*/ 2628900 h 2628900"/>
              <a:gd name="connsiteX5" fmla="*/ 2014538 w 5476875"/>
              <a:gd name="connsiteY5" fmla="*/ 1576387 h 2628900"/>
              <a:gd name="connsiteX6" fmla="*/ 3238500 w 5476875"/>
              <a:gd name="connsiteY6" fmla="*/ 2281237 h 2628900"/>
              <a:gd name="connsiteX7" fmla="*/ 3240088 w 5476875"/>
              <a:gd name="connsiteY7" fmla="*/ 1652587 h 2628900"/>
              <a:gd name="connsiteX8" fmla="*/ 3113088 w 5476875"/>
              <a:gd name="connsiteY8" fmla="*/ 1649412 h 2628900"/>
              <a:gd name="connsiteX9" fmla="*/ 3116263 w 5476875"/>
              <a:gd name="connsiteY9" fmla="*/ 2035175 h 2628900"/>
              <a:gd name="connsiteX10" fmla="*/ 2178050 w 5476875"/>
              <a:gd name="connsiteY10" fmla="*/ 1512887 h 2628900"/>
              <a:gd name="connsiteX11" fmla="*/ 3219450 w 5476875"/>
              <a:gd name="connsiteY11" fmla="*/ 895350 h 2628900"/>
              <a:gd name="connsiteX12" fmla="*/ 5129213 w 5476875"/>
              <a:gd name="connsiteY12" fmla="*/ 2014537 h 2628900"/>
              <a:gd name="connsiteX13" fmla="*/ 5476875 w 5476875"/>
              <a:gd name="connsiteY13" fmla="*/ 1819275 h 2628900"/>
              <a:gd name="connsiteX14" fmla="*/ 5476875 w 5476875"/>
              <a:gd name="connsiteY14" fmla="*/ 1042987 h 2628900"/>
              <a:gd name="connsiteX15" fmla="*/ 5253038 w 5476875"/>
              <a:gd name="connsiteY15" fmla="*/ 1143000 h 2628900"/>
              <a:gd name="connsiteX16" fmla="*/ 5253038 w 5476875"/>
              <a:gd name="connsiteY16" fmla="*/ 1728787 h 2628900"/>
              <a:gd name="connsiteX17" fmla="*/ 5138738 w 5476875"/>
              <a:gd name="connsiteY17" fmla="*/ 1790700 h 2628900"/>
              <a:gd name="connsiteX18" fmla="*/ 3414713 w 5476875"/>
              <a:gd name="connsiteY18" fmla="*/ 800100 h 2628900"/>
              <a:gd name="connsiteX19" fmla="*/ 3457575 w 5476875"/>
              <a:gd name="connsiteY19" fmla="*/ 781050 h 2628900"/>
              <a:gd name="connsiteX20" fmla="*/ 3457575 w 5476875"/>
              <a:gd name="connsiteY20" fmla="*/ 0 h 2628900"/>
              <a:gd name="connsiteX21" fmla="*/ 3281363 w 5476875"/>
              <a:gd name="connsiteY21" fmla="*/ 0 h 2628900"/>
              <a:gd name="connsiteX22" fmla="*/ 3281363 w 5476875"/>
              <a:gd name="connsiteY22" fmla="*/ 700087 h 2628900"/>
              <a:gd name="connsiteX23" fmla="*/ 652463 w 5476875"/>
              <a:gd name="connsiteY23" fmla="*/ 2209800 h 2628900"/>
              <a:gd name="connsiteX24" fmla="*/ 157163 w 5476875"/>
              <a:gd name="connsiteY24" fmla="*/ 1933575 h 2628900"/>
              <a:gd name="connsiteX25" fmla="*/ 157163 w 5476875"/>
              <a:gd name="connsiteY25" fmla="*/ 1462087 h 2628900"/>
              <a:gd name="connsiteX26" fmla="*/ 0 w 5476875"/>
              <a:gd name="connsiteY26" fmla="*/ 1550193 h 2628900"/>
              <a:gd name="connsiteX0" fmla="*/ 0 w 5476875"/>
              <a:gd name="connsiteY0" fmla="*/ 1550193 h 2628900"/>
              <a:gd name="connsiteX1" fmla="*/ 0 w 5476875"/>
              <a:gd name="connsiteY1" fmla="*/ 2014537 h 2628900"/>
              <a:gd name="connsiteX2" fmla="*/ 485775 w 5476875"/>
              <a:gd name="connsiteY2" fmla="*/ 2314575 h 2628900"/>
              <a:gd name="connsiteX3" fmla="*/ 109538 w 5476875"/>
              <a:gd name="connsiteY3" fmla="*/ 2519362 h 2628900"/>
              <a:gd name="connsiteX4" fmla="*/ 228600 w 5476875"/>
              <a:gd name="connsiteY4" fmla="*/ 2628900 h 2628900"/>
              <a:gd name="connsiteX5" fmla="*/ 2014538 w 5476875"/>
              <a:gd name="connsiteY5" fmla="*/ 1576387 h 2628900"/>
              <a:gd name="connsiteX6" fmla="*/ 3238500 w 5476875"/>
              <a:gd name="connsiteY6" fmla="*/ 2281237 h 2628900"/>
              <a:gd name="connsiteX7" fmla="*/ 3240088 w 5476875"/>
              <a:gd name="connsiteY7" fmla="*/ 1652587 h 2628900"/>
              <a:gd name="connsiteX8" fmla="*/ 3113088 w 5476875"/>
              <a:gd name="connsiteY8" fmla="*/ 1649412 h 2628900"/>
              <a:gd name="connsiteX9" fmla="*/ 3116263 w 5476875"/>
              <a:gd name="connsiteY9" fmla="*/ 2035175 h 2628900"/>
              <a:gd name="connsiteX10" fmla="*/ 2178050 w 5476875"/>
              <a:gd name="connsiteY10" fmla="*/ 1512887 h 2628900"/>
              <a:gd name="connsiteX11" fmla="*/ 3219450 w 5476875"/>
              <a:gd name="connsiteY11" fmla="*/ 895350 h 2628900"/>
              <a:gd name="connsiteX12" fmla="*/ 5129213 w 5476875"/>
              <a:gd name="connsiteY12" fmla="*/ 2014537 h 2628900"/>
              <a:gd name="connsiteX13" fmla="*/ 5476875 w 5476875"/>
              <a:gd name="connsiteY13" fmla="*/ 1819275 h 2628900"/>
              <a:gd name="connsiteX14" fmla="*/ 5476875 w 5476875"/>
              <a:gd name="connsiteY14" fmla="*/ 1042987 h 2628900"/>
              <a:gd name="connsiteX15" fmla="*/ 5253038 w 5476875"/>
              <a:gd name="connsiteY15" fmla="*/ 1143000 h 2628900"/>
              <a:gd name="connsiteX16" fmla="*/ 5253038 w 5476875"/>
              <a:gd name="connsiteY16" fmla="*/ 1728787 h 2628900"/>
              <a:gd name="connsiteX17" fmla="*/ 5138738 w 5476875"/>
              <a:gd name="connsiteY17" fmla="*/ 1790700 h 2628900"/>
              <a:gd name="connsiteX18" fmla="*/ 3414713 w 5476875"/>
              <a:gd name="connsiteY18" fmla="*/ 800100 h 2628900"/>
              <a:gd name="connsiteX19" fmla="*/ 3457575 w 5476875"/>
              <a:gd name="connsiteY19" fmla="*/ 781050 h 2628900"/>
              <a:gd name="connsiteX20" fmla="*/ 3457575 w 5476875"/>
              <a:gd name="connsiteY20" fmla="*/ 0 h 2628900"/>
              <a:gd name="connsiteX21" fmla="*/ 3281363 w 5476875"/>
              <a:gd name="connsiteY21" fmla="*/ 0 h 2628900"/>
              <a:gd name="connsiteX22" fmla="*/ 3281363 w 5476875"/>
              <a:gd name="connsiteY22" fmla="*/ 700087 h 2628900"/>
              <a:gd name="connsiteX23" fmla="*/ 652463 w 5476875"/>
              <a:gd name="connsiteY23" fmla="*/ 2209800 h 2628900"/>
              <a:gd name="connsiteX24" fmla="*/ 157163 w 5476875"/>
              <a:gd name="connsiteY24" fmla="*/ 1933575 h 2628900"/>
              <a:gd name="connsiteX25" fmla="*/ 157163 w 5476875"/>
              <a:gd name="connsiteY25" fmla="*/ 1462087 h 2628900"/>
              <a:gd name="connsiteX26" fmla="*/ 0 w 5476875"/>
              <a:gd name="connsiteY26" fmla="*/ 1550193 h 2628900"/>
              <a:gd name="connsiteX0" fmla="*/ 0 w 5476875"/>
              <a:gd name="connsiteY0" fmla="*/ 1550193 h 2628900"/>
              <a:gd name="connsiteX1" fmla="*/ 0 w 5476875"/>
              <a:gd name="connsiteY1" fmla="*/ 2014537 h 2628900"/>
              <a:gd name="connsiteX2" fmla="*/ 485775 w 5476875"/>
              <a:gd name="connsiteY2" fmla="*/ 2314575 h 2628900"/>
              <a:gd name="connsiteX3" fmla="*/ 109538 w 5476875"/>
              <a:gd name="connsiteY3" fmla="*/ 2519362 h 2628900"/>
              <a:gd name="connsiteX4" fmla="*/ 228600 w 5476875"/>
              <a:gd name="connsiteY4" fmla="*/ 2628900 h 2628900"/>
              <a:gd name="connsiteX5" fmla="*/ 2014538 w 5476875"/>
              <a:gd name="connsiteY5" fmla="*/ 1576387 h 2628900"/>
              <a:gd name="connsiteX6" fmla="*/ 3238500 w 5476875"/>
              <a:gd name="connsiteY6" fmla="*/ 2281237 h 2628900"/>
              <a:gd name="connsiteX7" fmla="*/ 3240088 w 5476875"/>
              <a:gd name="connsiteY7" fmla="*/ 1652587 h 2628900"/>
              <a:gd name="connsiteX8" fmla="*/ 3113088 w 5476875"/>
              <a:gd name="connsiteY8" fmla="*/ 1649412 h 2628900"/>
              <a:gd name="connsiteX9" fmla="*/ 3116263 w 5476875"/>
              <a:gd name="connsiteY9" fmla="*/ 2035175 h 2628900"/>
              <a:gd name="connsiteX10" fmla="*/ 2178050 w 5476875"/>
              <a:gd name="connsiteY10" fmla="*/ 1512887 h 2628900"/>
              <a:gd name="connsiteX11" fmla="*/ 3219450 w 5476875"/>
              <a:gd name="connsiteY11" fmla="*/ 895350 h 2628900"/>
              <a:gd name="connsiteX12" fmla="*/ 5129213 w 5476875"/>
              <a:gd name="connsiteY12" fmla="*/ 2014537 h 2628900"/>
              <a:gd name="connsiteX13" fmla="*/ 5476875 w 5476875"/>
              <a:gd name="connsiteY13" fmla="*/ 1819275 h 2628900"/>
              <a:gd name="connsiteX14" fmla="*/ 5476875 w 5476875"/>
              <a:gd name="connsiteY14" fmla="*/ 1042987 h 2628900"/>
              <a:gd name="connsiteX15" fmla="*/ 5253038 w 5476875"/>
              <a:gd name="connsiteY15" fmla="*/ 1143000 h 2628900"/>
              <a:gd name="connsiteX16" fmla="*/ 5253038 w 5476875"/>
              <a:gd name="connsiteY16" fmla="*/ 1728787 h 2628900"/>
              <a:gd name="connsiteX17" fmla="*/ 5138738 w 5476875"/>
              <a:gd name="connsiteY17" fmla="*/ 1790700 h 2628900"/>
              <a:gd name="connsiteX18" fmla="*/ 3414713 w 5476875"/>
              <a:gd name="connsiteY18" fmla="*/ 800100 h 2628900"/>
              <a:gd name="connsiteX19" fmla="*/ 3457575 w 5476875"/>
              <a:gd name="connsiteY19" fmla="*/ 781050 h 2628900"/>
              <a:gd name="connsiteX20" fmla="*/ 3457575 w 5476875"/>
              <a:gd name="connsiteY20" fmla="*/ 0 h 2628900"/>
              <a:gd name="connsiteX21" fmla="*/ 3278188 w 5476875"/>
              <a:gd name="connsiteY21" fmla="*/ 149225 h 2628900"/>
              <a:gd name="connsiteX22" fmla="*/ 3281363 w 5476875"/>
              <a:gd name="connsiteY22" fmla="*/ 700087 h 2628900"/>
              <a:gd name="connsiteX23" fmla="*/ 652463 w 5476875"/>
              <a:gd name="connsiteY23" fmla="*/ 2209800 h 2628900"/>
              <a:gd name="connsiteX24" fmla="*/ 157163 w 5476875"/>
              <a:gd name="connsiteY24" fmla="*/ 1933575 h 2628900"/>
              <a:gd name="connsiteX25" fmla="*/ 157163 w 5476875"/>
              <a:gd name="connsiteY25" fmla="*/ 1462087 h 2628900"/>
              <a:gd name="connsiteX26" fmla="*/ 0 w 5476875"/>
              <a:gd name="connsiteY26" fmla="*/ 1550193 h 2628900"/>
              <a:gd name="connsiteX0" fmla="*/ 0 w 5476875"/>
              <a:gd name="connsiteY0" fmla="*/ 1400968 h 2479675"/>
              <a:gd name="connsiteX1" fmla="*/ 0 w 5476875"/>
              <a:gd name="connsiteY1" fmla="*/ 1865312 h 2479675"/>
              <a:gd name="connsiteX2" fmla="*/ 485775 w 5476875"/>
              <a:gd name="connsiteY2" fmla="*/ 2165350 h 2479675"/>
              <a:gd name="connsiteX3" fmla="*/ 109538 w 5476875"/>
              <a:gd name="connsiteY3" fmla="*/ 2370137 h 2479675"/>
              <a:gd name="connsiteX4" fmla="*/ 228600 w 5476875"/>
              <a:gd name="connsiteY4" fmla="*/ 2479675 h 2479675"/>
              <a:gd name="connsiteX5" fmla="*/ 2014538 w 5476875"/>
              <a:gd name="connsiteY5" fmla="*/ 1427162 h 2479675"/>
              <a:gd name="connsiteX6" fmla="*/ 3238500 w 5476875"/>
              <a:gd name="connsiteY6" fmla="*/ 2132012 h 2479675"/>
              <a:gd name="connsiteX7" fmla="*/ 3240088 w 5476875"/>
              <a:gd name="connsiteY7" fmla="*/ 1503362 h 2479675"/>
              <a:gd name="connsiteX8" fmla="*/ 3113088 w 5476875"/>
              <a:gd name="connsiteY8" fmla="*/ 1500187 h 2479675"/>
              <a:gd name="connsiteX9" fmla="*/ 3116263 w 5476875"/>
              <a:gd name="connsiteY9" fmla="*/ 1885950 h 2479675"/>
              <a:gd name="connsiteX10" fmla="*/ 2178050 w 5476875"/>
              <a:gd name="connsiteY10" fmla="*/ 1363662 h 2479675"/>
              <a:gd name="connsiteX11" fmla="*/ 3219450 w 5476875"/>
              <a:gd name="connsiteY11" fmla="*/ 746125 h 2479675"/>
              <a:gd name="connsiteX12" fmla="*/ 5129213 w 5476875"/>
              <a:gd name="connsiteY12" fmla="*/ 1865312 h 2479675"/>
              <a:gd name="connsiteX13" fmla="*/ 5476875 w 5476875"/>
              <a:gd name="connsiteY13" fmla="*/ 1670050 h 2479675"/>
              <a:gd name="connsiteX14" fmla="*/ 5476875 w 5476875"/>
              <a:gd name="connsiteY14" fmla="*/ 893762 h 2479675"/>
              <a:gd name="connsiteX15" fmla="*/ 5253038 w 5476875"/>
              <a:gd name="connsiteY15" fmla="*/ 993775 h 2479675"/>
              <a:gd name="connsiteX16" fmla="*/ 5253038 w 5476875"/>
              <a:gd name="connsiteY16" fmla="*/ 1579562 h 2479675"/>
              <a:gd name="connsiteX17" fmla="*/ 5138738 w 5476875"/>
              <a:gd name="connsiteY17" fmla="*/ 1641475 h 2479675"/>
              <a:gd name="connsiteX18" fmla="*/ 3414713 w 5476875"/>
              <a:gd name="connsiteY18" fmla="*/ 650875 h 2479675"/>
              <a:gd name="connsiteX19" fmla="*/ 3457575 w 5476875"/>
              <a:gd name="connsiteY19" fmla="*/ 631825 h 2479675"/>
              <a:gd name="connsiteX20" fmla="*/ 3454400 w 5476875"/>
              <a:gd name="connsiteY20" fmla="*/ 3175 h 2479675"/>
              <a:gd name="connsiteX21" fmla="*/ 3278188 w 5476875"/>
              <a:gd name="connsiteY21" fmla="*/ 0 h 2479675"/>
              <a:gd name="connsiteX22" fmla="*/ 3281363 w 5476875"/>
              <a:gd name="connsiteY22" fmla="*/ 550862 h 2479675"/>
              <a:gd name="connsiteX23" fmla="*/ 652463 w 5476875"/>
              <a:gd name="connsiteY23" fmla="*/ 2060575 h 2479675"/>
              <a:gd name="connsiteX24" fmla="*/ 157163 w 5476875"/>
              <a:gd name="connsiteY24" fmla="*/ 1784350 h 2479675"/>
              <a:gd name="connsiteX25" fmla="*/ 157163 w 5476875"/>
              <a:gd name="connsiteY25" fmla="*/ 1312862 h 2479675"/>
              <a:gd name="connsiteX26" fmla="*/ 0 w 5476875"/>
              <a:gd name="connsiteY26" fmla="*/ 1400968 h 2479675"/>
              <a:gd name="connsiteX0" fmla="*/ 0 w 5476875"/>
              <a:gd name="connsiteY0" fmla="*/ 1400968 h 2479675"/>
              <a:gd name="connsiteX1" fmla="*/ 0 w 5476875"/>
              <a:gd name="connsiteY1" fmla="*/ 1865312 h 2479675"/>
              <a:gd name="connsiteX2" fmla="*/ 485775 w 5476875"/>
              <a:gd name="connsiteY2" fmla="*/ 2165350 h 2479675"/>
              <a:gd name="connsiteX3" fmla="*/ 109538 w 5476875"/>
              <a:gd name="connsiteY3" fmla="*/ 2370137 h 2479675"/>
              <a:gd name="connsiteX4" fmla="*/ 228600 w 5476875"/>
              <a:gd name="connsiteY4" fmla="*/ 2479675 h 2479675"/>
              <a:gd name="connsiteX5" fmla="*/ 2014538 w 5476875"/>
              <a:gd name="connsiteY5" fmla="*/ 1427162 h 2479675"/>
              <a:gd name="connsiteX6" fmla="*/ 3238500 w 5476875"/>
              <a:gd name="connsiteY6" fmla="*/ 2132012 h 2479675"/>
              <a:gd name="connsiteX7" fmla="*/ 3240088 w 5476875"/>
              <a:gd name="connsiteY7" fmla="*/ 1503362 h 2479675"/>
              <a:gd name="connsiteX8" fmla="*/ 3113088 w 5476875"/>
              <a:gd name="connsiteY8" fmla="*/ 1500187 h 2479675"/>
              <a:gd name="connsiteX9" fmla="*/ 3116263 w 5476875"/>
              <a:gd name="connsiteY9" fmla="*/ 1885950 h 2479675"/>
              <a:gd name="connsiteX10" fmla="*/ 2178050 w 5476875"/>
              <a:gd name="connsiteY10" fmla="*/ 1363662 h 2479675"/>
              <a:gd name="connsiteX11" fmla="*/ 3219450 w 5476875"/>
              <a:gd name="connsiteY11" fmla="*/ 746125 h 2479675"/>
              <a:gd name="connsiteX12" fmla="*/ 5129213 w 5476875"/>
              <a:gd name="connsiteY12" fmla="*/ 1865312 h 2479675"/>
              <a:gd name="connsiteX13" fmla="*/ 5476875 w 5476875"/>
              <a:gd name="connsiteY13" fmla="*/ 1670050 h 2479675"/>
              <a:gd name="connsiteX14" fmla="*/ 5476875 w 5476875"/>
              <a:gd name="connsiteY14" fmla="*/ 893762 h 2479675"/>
              <a:gd name="connsiteX15" fmla="*/ 5253038 w 5476875"/>
              <a:gd name="connsiteY15" fmla="*/ 993775 h 2479675"/>
              <a:gd name="connsiteX16" fmla="*/ 5253038 w 5476875"/>
              <a:gd name="connsiteY16" fmla="*/ 1579562 h 2479675"/>
              <a:gd name="connsiteX17" fmla="*/ 5138738 w 5476875"/>
              <a:gd name="connsiteY17" fmla="*/ 1641475 h 2479675"/>
              <a:gd name="connsiteX18" fmla="*/ 3414713 w 5476875"/>
              <a:gd name="connsiteY18" fmla="*/ 650875 h 2479675"/>
              <a:gd name="connsiteX19" fmla="*/ 3457575 w 5476875"/>
              <a:gd name="connsiteY19" fmla="*/ 631825 h 2479675"/>
              <a:gd name="connsiteX20" fmla="*/ 3454400 w 5476875"/>
              <a:gd name="connsiteY20" fmla="*/ 3175 h 2479675"/>
              <a:gd name="connsiteX21" fmla="*/ 3364194 w 5476875"/>
              <a:gd name="connsiteY21" fmla="*/ 51056 h 2479675"/>
              <a:gd name="connsiteX22" fmla="*/ 3278188 w 5476875"/>
              <a:gd name="connsiteY22" fmla="*/ 0 h 2479675"/>
              <a:gd name="connsiteX23" fmla="*/ 3281363 w 5476875"/>
              <a:gd name="connsiteY23" fmla="*/ 550862 h 2479675"/>
              <a:gd name="connsiteX24" fmla="*/ 652463 w 5476875"/>
              <a:gd name="connsiteY24" fmla="*/ 2060575 h 2479675"/>
              <a:gd name="connsiteX25" fmla="*/ 157163 w 5476875"/>
              <a:gd name="connsiteY25" fmla="*/ 1784350 h 2479675"/>
              <a:gd name="connsiteX26" fmla="*/ 157163 w 5476875"/>
              <a:gd name="connsiteY26" fmla="*/ 1312862 h 2479675"/>
              <a:gd name="connsiteX27" fmla="*/ 0 w 5476875"/>
              <a:gd name="connsiteY27" fmla="*/ 1400968 h 2479675"/>
              <a:gd name="connsiteX0" fmla="*/ 0 w 5476875"/>
              <a:gd name="connsiteY0" fmla="*/ 1400968 h 2479675"/>
              <a:gd name="connsiteX1" fmla="*/ 0 w 5476875"/>
              <a:gd name="connsiteY1" fmla="*/ 1865312 h 2479675"/>
              <a:gd name="connsiteX2" fmla="*/ 485775 w 5476875"/>
              <a:gd name="connsiteY2" fmla="*/ 2165350 h 2479675"/>
              <a:gd name="connsiteX3" fmla="*/ 109538 w 5476875"/>
              <a:gd name="connsiteY3" fmla="*/ 2370137 h 2479675"/>
              <a:gd name="connsiteX4" fmla="*/ 228600 w 5476875"/>
              <a:gd name="connsiteY4" fmla="*/ 2479675 h 2479675"/>
              <a:gd name="connsiteX5" fmla="*/ 2014538 w 5476875"/>
              <a:gd name="connsiteY5" fmla="*/ 1427162 h 2479675"/>
              <a:gd name="connsiteX6" fmla="*/ 3238500 w 5476875"/>
              <a:gd name="connsiteY6" fmla="*/ 2132012 h 2479675"/>
              <a:gd name="connsiteX7" fmla="*/ 3240088 w 5476875"/>
              <a:gd name="connsiteY7" fmla="*/ 1503362 h 2479675"/>
              <a:gd name="connsiteX8" fmla="*/ 3113088 w 5476875"/>
              <a:gd name="connsiteY8" fmla="*/ 1500187 h 2479675"/>
              <a:gd name="connsiteX9" fmla="*/ 3116263 w 5476875"/>
              <a:gd name="connsiteY9" fmla="*/ 1885950 h 2479675"/>
              <a:gd name="connsiteX10" fmla="*/ 2178050 w 5476875"/>
              <a:gd name="connsiteY10" fmla="*/ 1363662 h 2479675"/>
              <a:gd name="connsiteX11" fmla="*/ 3219450 w 5476875"/>
              <a:gd name="connsiteY11" fmla="*/ 746125 h 2479675"/>
              <a:gd name="connsiteX12" fmla="*/ 5129213 w 5476875"/>
              <a:gd name="connsiteY12" fmla="*/ 1865312 h 2479675"/>
              <a:gd name="connsiteX13" fmla="*/ 5476875 w 5476875"/>
              <a:gd name="connsiteY13" fmla="*/ 1670050 h 2479675"/>
              <a:gd name="connsiteX14" fmla="*/ 5476875 w 5476875"/>
              <a:gd name="connsiteY14" fmla="*/ 893762 h 2479675"/>
              <a:gd name="connsiteX15" fmla="*/ 5259388 w 5476875"/>
              <a:gd name="connsiteY15" fmla="*/ 1130300 h 2479675"/>
              <a:gd name="connsiteX16" fmla="*/ 5253038 w 5476875"/>
              <a:gd name="connsiteY16" fmla="*/ 1579562 h 2479675"/>
              <a:gd name="connsiteX17" fmla="*/ 5138738 w 5476875"/>
              <a:gd name="connsiteY17" fmla="*/ 1641475 h 2479675"/>
              <a:gd name="connsiteX18" fmla="*/ 3414713 w 5476875"/>
              <a:gd name="connsiteY18" fmla="*/ 650875 h 2479675"/>
              <a:gd name="connsiteX19" fmla="*/ 3457575 w 5476875"/>
              <a:gd name="connsiteY19" fmla="*/ 631825 h 2479675"/>
              <a:gd name="connsiteX20" fmla="*/ 3454400 w 5476875"/>
              <a:gd name="connsiteY20" fmla="*/ 3175 h 2479675"/>
              <a:gd name="connsiteX21" fmla="*/ 3364194 w 5476875"/>
              <a:gd name="connsiteY21" fmla="*/ 51056 h 2479675"/>
              <a:gd name="connsiteX22" fmla="*/ 3278188 w 5476875"/>
              <a:gd name="connsiteY22" fmla="*/ 0 h 2479675"/>
              <a:gd name="connsiteX23" fmla="*/ 3281363 w 5476875"/>
              <a:gd name="connsiteY23" fmla="*/ 550862 h 2479675"/>
              <a:gd name="connsiteX24" fmla="*/ 652463 w 5476875"/>
              <a:gd name="connsiteY24" fmla="*/ 2060575 h 2479675"/>
              <a:gd name="connsiteX25" fmla="*/ 157163 w 5476875"/>
              <a:gd name="connsiteY25" fmla="*/ 1784350 h 2479675"/>
              <a:gd name="connsiteX26" fmla="*/ 157163 w 5476875"/>
              <a:gd name="connsiteY26" fmla="*/ 1312862 h 2479675"/>
              <a:gd name="connsiteX27" fmla="*/ 0 w 5476875"/>
              <a:gd name="connsiteY27" fmla="*/ 1400968 h 2479675"/>
              <a:gd name="connsiteX0" fmla="*/ 0 w 5476875"/>
              <a:gd name="connsiteY0" fmla="*/ 1400968 h 2479675"/>
              <a:gd name="connsiteX1" fmla="*/ 0 w 5476875"/>
              <a:gd name="connsiteY1" fmla="*/ 1865312 h 2479675"/>
              <a:gd name="connsiteX2" fmla="*/ 485775 w 5476875"/>
              <a:gd name="connsiteY2" fmla="*/ 2165350 h 2479675"/>
              <a:gd name="connsiteX3" fmla="*/ 109538 w 5476875"/>
              <a:gd name="connsiteY3" fmla="*/ 2370137 h 2479675"/>
              <a:gd name="connsiteX4" fmla="*/ 228600 w 5476875"/>
              <a:gd name="connsiteY4" fmla="*/ 2479675 h 2479675"/>
              <a:gd name="connsiteX5" fmla="*/ 2014538 w 5476875"/>
              <a:gd name="connsiteY5" fmla="*/ 1427162 h 2479675"/>
              <a:gd name="connsiteX6" fmla="*/ 3238500 w 5476875"/>
              <a:gd name="connsiteY6" fmla="*/ 2132012 h 2479675"/>
              <a:gd name="connsiteX7" fmla="*/ 3240088 w 5476875"/>
              <a:gd name="connsiteY7" fmla="*/ 1503362 h 2479675"/>
              <a:gd name="connsiteX8" fmla="*/ 3113088 w 5476875"/>
              <a:gd name="connsiteY8" fmla="*/ 1500187 h 2479675"/>
              <a:gd name="connsiteX9" fmla="*/ 3116263 w 5476875"/>
              <a:gd name="connsiteY9" fmla="*/ 1885950 h 2479675"/>
              <a:gd name="connsiteX10" fmla="*/ 2178050 w 5476875"/>
              <a:gd name="connsiteY10" fmla="*/ 1363662 h 2479675"/>
              <a:gd name="connsiteX11" fmla="*/ 3219450 w 5476875"/>
              <a:gd name="connsiteY11" fmla="*/ 746125 h 2479675"/>
              <a:gd name="connsiteX12" fmla="*/ 5129213 w 5476875"/>
              <a:gd name="connsiteY12" fmla="*/ 1865312 h 2479675"/>
              <a:gd name="connsiteX13" fmla="*/ 5476875 w 5476875"/>
              <a:gd name="connsiteY13" fmla="*/ 1670050 h 2479675"/>
              <a:gd name="connsiteX14" fmla="*/ 5454650 w 5476875"/>
              <a:gd name="connsiteY14" fmla="*/ 1014412 h 2479675"/>
              <a:gd name="connsiteX15" fmla="*/ 5259388 w 5476875"/>
              <a:gd name="connsiteY15" fmla="*/ 1130300 h 2479675"/>
              <a:gd name="connsiteX16" fmla="*/ 5253038 w 5476875"/>
              <a:gd name="connsiteY16" fmla="*/ 1579562 h 2479675"/>
              <a:gd name="connsiteX17" fmla="*/ 5138738 w 5476875"/>
              <a:gd name="connsiteY17" fmla="*/ 1641475 h 2479675"/>
              <a:gd name="connsiteX18" fmla="*/ 3414713 w 5476875"/>
              <a:gd name="connsiteY18" fmla="*/ 650875 h 2479675"/>
              <a:gd name="connsiteX19" fmla="*/ 3457575 w 5476875"/>
              <a:gd name="connsiteY19" fmla="*/ 631825 h 2479675"/>
              <a:gd name="connsiteX20" fmla="*/ 3454400 w 5476875"/>
              <a:gd name="connsiteY20" fmla="*/ 3175 h 2479675"/>
              <a:gd name="connsiteX21" fmla="*/ 3364194 w 5476875"/>
              <a:gd name="connsiteY21" fmla="*/ 51056 h 2479675"/>
              <a:gd name="connsiteX22" fmla="*/ 3278188 w 5476875"/>
              <a:gd name="connsiteY22" fmla="*/ 0 h 2479675"/>
              <a:gd name="connsiteX23" fmla="*/ 3281363 w 5476875"/>
              <a:gd name="connsiteY23" fmla="*/ 550862 h 2479675"/>
              <a:gd name="connsiteX24" fmla="*/ 652463 w 5476875"/>
              <a:gd name="connsiteY24" fmla="*/ 2060575 h 2479675"/>
              <a:gd name="connsiteX25" fmla="*/ 157163 w 5476875"/>
              <a:gd name="connsiteY25" fmla="*/ 1784350 h 2479675"/>
              <a:gd name="connsiteX26" fmla="*/ 157163 w 5476875"/>
              <a:gd name="connsiteY26" fmla="*/ 1312862 h 2479675"/>
              <a:gd name="connsiteX27" fmla="*/ 0 w 5476875"/>
              <a:gd name="connsiteY27" fmla="*/ 1400968 h 2479675"/>
              <a:gd name="connsiteX0" fmla="*/ 0 w 5454650"/>
              <a:gd name="connsiteY0" fmla="*/ 1400968 h 2479675"/>
              <a:gd name="connsiteX1" fmla="*/ 0 w 5454650"/>
              <a:gd name="connsiteY1" fmla="*/ 1865312 h 2479675"/>
              <a:gd name="connsiteX2" fmla="*/ 485775 w 5454650"/>
              <a:gd name="connsiteY2" fmla="*/ 2165350 h 2479675"/>
              <a:gd name="connsiteX3" fmla="*/ 109538 w 5454650"/>
              <a:gd name="connsiteY3" fmla="*/ 2370137 h 2479675"/>
              <a:gd name="connsiteX4" fmla="*/ 228600 w 5454650"/>
              <a:gd name="connsiteY4" fmla="*/ 2479675 h 2479675"/>
              <a:gd name="connsiteX5" fmla="*/ 2014538 w 5454650"/>
              <a:gd name="connsiteY5" fmla="*/ 1427162 h 2479675"/>
              <a:gd name="connsiteX6" fmla="*/ 3238500 w 5454650"/>
              <a:gd name="connsiteY6" fmla="*/ 2132012 h 2479675"/>
              <a:gd name="connsiteX7" fmla="*/ 3240088 w 5454650"/>
              <a:gd name="connsiteY7" fmla="*/ 1503362 h 2479675"/>
              <a:gd name="connsiteX8" fmla="*/ 3113088 w 5454650"/>
              <a:gd name="connsiteY8" fmla="*/ 1500187 h 2479675"/>
              <a:gd name="connsiteX9" fmla="*/ 3116263 w 5454650"/>
              <a:gd name="connsiteY9" fmla="*/ 1885950 h 2479675"/>
              <a:gd name="connsiteX10" fmla="*/ 2178050 w 5454650"/>
              <a:gd name="connsiteY10" fmla="*/ 1363662 h 2479675"/>
              <a:gd name="connsiteX11" fmla="*/ 3219450 w 5454650"/>
              <a:gd name="connsiteY11" fmla="*/ 746125 h 2479675"/>
              <a:gd name="connsiteX12" fmla="*/ 5129213 w 5454650"/>
              <a:gd name="connsiteY12" fmla="*/ 1865312 h 2479675"/>
              <a:gd name="connsiteX13" fmla="*/ 5445125 w 5454650"/>
              <a:gd name="connsiteY13" fmla="*/ 1682750 h 2479675"/>
              <a:gd name="connsiteX14" fmla="*/ 5454650 w 5454650"/>
              <a:gd name="connsiteY14" fmla="*/ 1014412 h 2479675"/>
              <a:gd name="connsiteX15" fmla="*/ 5259388 w 5454650"/>
              <a:gd name="connsiteY15" fmla="*/ 1130300 h 2479675"/>
              <a:gd name="connsiteX16" fmla="*/ 5253038 w 5454650"/>
              <a:gd name="connsiteY16" fmla="*/ 1579562 h 2479675"/>
              <a:gd name="connsiteX17" fmla="*/ 5138738 w 5454650"/>
              <a:gd name="connsiteY17" fmla="*/ 1641475 h 2479675"/>
              <a:gd name="connsiteX18" fmla="*/ 3414713 w 5454650"/>
              <a:gd name="connsiteY18" fmla="*/ 650875 h 2479675"/>
              <a:gd name="connsiteX19" fmla="*/ 3457575 w 5454650"/>
              <a:gd name="connsiteY19" fmla="*/ 631825 h 2479675"/>
              <a:gd name="connsiteX20" fmla="*/ 3454400 w 5454650"/>
              <a:gd name="connsiteY20" fmla="*/ 3175 h 2479675"/>
              <a:gd name="connsiteX21" fmla="*/ 3364194 w 5454650"/>
              <a:gd name="connsiteY21" fmla="*/ 51056 h 2479675"/>
              <a:gd name="connsiteX22" fmla="*/ 3278188 w 5454650"/>
              <a:gd name="connsiteY22" fmla="*/ 0 h 2479675"/>
              <a:gd name="connsiteX23" fmla="*/ 3281363 w 5454650"/>
              <a:gd name="connsiteY23" fmla="*/ 550862 h 2479675"/>
              <a:gd name="connsiteX24" fmla="*/ 652463 w 5454650"/>
              <a:gd name="connsiteY24" fmla="*/ 2060575 h 2479675"/>
              <a:gd name="connsiteX25" fmla="*/ 157163 w 5454650"/>
              <a:gd name="connsiteY25" fmla="*/ 1784350 h 2479675"/>
              <a:gd name="connsiteX26" fmla="*/ 157163 w 5454650"/>
              <a:gd name="connsiteY26" fmla="*/ 1312862 h 2479675"/>
              <a:gd name="connsiteX27" fmla="*/ 0 w 5454650"/>
              <a:gd name="connsiteY27" fmla="*/ 1400968 h 2479675"/>
              <a:gd name="connsiteX0" fmla="*/ 0 w 5445125"/>
              <a:gd name="connsiteY0" fmla="*/ 1400968 h 2479675"/>
              <a:gd name="connsiteX1" fmla="*/ 0 w 5445125"/>
              <a:gd name="connsiteY1" fmla="*/ 1865312 h 2479675"/>
              <a:gd name="connsiteX2" fmla="*/ 485775 w 5445125"/>
              <a:gd name="connsiteY2" fmla="*/ 2165350 h 2479675"/>
              <a:gd name="connsiteX3" fmla="*/ 109538 w 5445125"/>
              <a:gd name="connsiteY3" fmla="*/ 2370137 h 2479675"/>
              <a:gd name="connsiteX4" fmla="*/ 228600 w 5445125"/>
              <a:gd name="connsiteY4" fmla="*/ 2479675 h 2479675"/>
              <a:gd name="connsiteX5" fmla="*/ 2014538 w 5445125"/>
              <a:gd name="connsiteY5" fmla="*/ 1427162 h 2479675"/>
              <a:gd name="connsiteX6" fmla="*/ 3238500 w 5445125"/>
              <a:gd name="connsiteY6" fmla="*/ 2132012 h 2479675"/>
              <a:gd name="connsiteX7" fmla="*/ 3240088 w 5445125"/>
              <a:gd name="connsiteY7" fmla="*/ 1503362 h 2479675"/>
              <a:gd name="connsiteX8" fmla="*/ 3113088 w 5445125"/>
              <a:gd name="connsiteY8" fmla="*/ 1500187 h 2479675"/>
              <a:gd name="connsiteX9" fmla="*/ 3116263 w 5445125"/>
              <a:gd name="connsiteY9" fmla="*/ 1885950 h 2479675"/>
              <a:gd name="connsiteX10" fmla="*/ 2178050 w 5445125"/>
              <a:gd name="connsiteY10" fmla="*/ 1363662 h 2479675"/>
              <a:gd name="connsiteX11" fmla="*/ 3219450 w 5445125"/>
              <a:gd name="connsiteY11" fmla="*/ 746125 h 2479675"/>
              <a:gd name="connsiteX12" fmla="*/ 5129213 w 5445125"/>
              <a:gd name="connsiteY12" fmla="*/ 1865312 h 2479675"/>
              <a:gd name="connsiteX13" fmla="*/ 5445125 w 5445125"/>
              <a:gd name="connsiteY13" fmla="*/ 1682750 h 2479675"/>
              <a:gd name="connsiteX14" fmla="*/ 5445125 w 5445125"/>
              <a:gd name="connsiteY14" fmla="*/ 1017587 h 2479675"/>
              <a:gd name="connsiteX15" fmla="*/ 5259388 w 5445125"/>
              <a:gd name="connsiteY15" fmla="*/ 1130300 h 2479675"/>
              <a:gd name="connsiteX16" fmla="*/ 5253038 w 5445125"/>
              <a:gd name="connsiteY16" fmla="*/ 1579562 h 2479675"/>
              <a:gd name="connsiteX17" fmla="*/ 5138738 w 5445125"/>
              <a:gd name="connsiteY17" fmla="*/ 1641475 h 2479675"/>
              <a:gd name="connsiteX18" fmla="*/ 3414713 w 5445125"/>
              <a:gd name="connsiteY18" fmla="*/ 650875 h 2479675"/>
              <a:gd name="connsiteX19" fmla="*/ 3457575 w 5445125"/>
              <a:gd name="connsiteY19" fmla="*/ 631825 h 2479675"/>
              <a:gd name="connsiteX20" fmla="*/ 3454400 w 5445125"/>
              <a:gd name="connsiteY20" fmla="*/ 3175 h 2479675"/>
              <a:gd name="connsiteX21" fmla="*/ 3364194 w 5445125"/>
              <a:gd name="connsiteY21" fmla="*/ 51056 h 2479675"/>
              <a:gd name="connsiteX22" fmla="*/ 3278188 w 5445125"/>
              <a:gd name="connsiteY22" fmla="*/ 0 h 2479675"/>
              <a:gd name="connsiteX23" fmla="*/ 3281363 w 5445125"/>
              <a:gd name="connsiteY23" fmla="*/ 550862 h 2479675"/>
              <a:gd name="connsiteX24" fmla="*/ 652463 w 5445125"/>
              <a:gd name="connsiteY24" fmla="*/ 2060575 h 2479675"/>
              <a:gd name="connsiteX25" fmla="*/ 157163 w 5445125"/>
              <a:gd name="connsiteY25" fmla="*/ 1784350 h 2479675"/>
              <a:gd name="connsiteX26" fmla="*/ 157163 w 5445125"/>
              <a:gd name="connsiteY26" fmla="*/ 1312862 h 2479675"/>
              <a:gd name="connsiteX27" fmla="*/ 0 w 5445125"/>
              <a:gd name="connsiteY27" fmla="*/ 1400968 h 2479675"/>
              <a:gd name="connsiteX0" fmla="*/ 0 w 5445125"/>
              <a:gd name="connsiteY0" fmla="*/ 1400968 h 2479675"/>
              <a:gd name="connsiteX1" fmla="*/ 0 w 5445125"/>
              <a:gd name="connsiteY1" fmla="*/ 1865312 h 2479675"/>
              <a:gd name="connsiteX2" fmla="*/ 485775 w 5445125"/>
              <a:gd name="connsiteY2" fmla="*/ 2165350 h 2479675"/>
              <a:gd name="connsiteX3" fmla="*/ 109538 w 5445125"/>
              <a:gd name="connsiteY3" fmla="*/ 2370137 h 2479675"/>
              <a:gd name="connsiteX4" fmla="*/ 228600 w 5445125"/>
              <a:gd name="connsiteY4" fmla="*/ 2479675 h 2479675"/>
              <a:gd name="connsiteX5" fmla="*/ 2014538 w 5445125"/>
              <a:gd name="connsiteY5" fmla="*/ 1427162 h 2479675"/>
              <a:gd name="connsiteX6" fmla="*/ 3238500 w 5445125"/>
              <a:gd name="connsiteY6" fmla="*/ 2132012 h 2479675"/>
              <a:gd name="connsiteX7" fmla="*/ 3240088 w 5445125"/>
              <a:gd name="connsiteY7" fmla="*/ 1503362 h 2479675"/>
              <a:gd name="connsiteX8" fmla="*/ 3113088 w 5445125"/>
              <a:gd name="connsiteY8" fmla="*/ 1728787 h 2479675"/>
              <a:gd name="connsiteX9" fmla="*/ 3116263 w 5445125"/>
              <a:gd name="connsiteY9" fmla="*/ 1885950 h 2479675"/>
              <a:gd name="connsiteX10" fmla="*/ 2178050 w 5445125"/>
              <a:gd name="connsiteY10" fmla="*/ 1363662 h 2479675"/>
              <a:gd name="connsiteX11" fmla="*/ 3219450 w 5445125"/>
              <a:gd name="connsiteY11" fmla="*/ 746125 h 2479675"/>
              <a:gd name="connsiteX12" fmla="*/ 5129213 w 5445125"/>
              <a:gd name="connsiteY12" fmla="*/ 1865312 h 2479675"/>
              <a:gd name="connsiteX13" fmla="*/ 5445125 w 5445125"/>
              <a:gd name="connsiteY13" fmla="*/ 1682750 h 2479675"/>
              <a:gd name="connsiteX14" fmla="*/ 5445125 w 5445125"/>
              <a:gd name="connsiteY14" fmla="*/ 1017587 h 2479675"/>
              <a:gd name="connsiteX15" fmla="*/ 5259388 w 5445125"/>
              <a:gd name="connsiteY15" fmla="*/ 1130300 h 2479675"/>
              <a:gd name="connsiteX16" fmla="*/ 5253038 w 5445125"/>
              <a:gd name="connsiteY16" fmla="*/ 1579562 h 2479675"/>
              <a:gd name="connsiteX17" fmla="*/ 5138738 w 5445125"/>
              <a:gd name="connsiteY17" fmla="*/ 1641475 h 2479675"/>
              <a:gd name="connsiteX18" fmla="*/ 3414713 w 5445125"/>
              <a:gd name="connsiteY18" fmla="*/ 650875 h 2479675"/>
              <a:gd name="connsiteX19" fmla="*/ 3457575 w 5445125"/>
              <a:gd name="connsiteY19" fmla="*/ 631825 h 2479675"/>
              <a:gd name="connsiteX20" fmla="*/ 3454400 w 5445125"/>
              <a:gd name="connsiteY20" fmla="*/ 3175 h 2479675"/>
              <a:gd name="connsiteX21" fmla="*/ 3364194 w 5445125"/>
              <a:gd name="connsiteY21" fmla="*/ 51056 h 2479675"/>
              <a:gd name="connsiteX22" fmla="*/ 3278188 w 5445125"/>
              <a:gd name="connsiteY22" fmla="*/ 0 h 2479675"/>
              <a:gd name="connsiteX23" fmla="*/ 3281363 w 5445125"/>
              <a:gd name="connsiteY23" fmla="*/ 550862 h 2479675"/>
              <a:gd name="connsiteX24" fmla="*/ 652463 w 5445125"/>
              <a:gd name="connsiteY24" fmla="*/ 2060575 h 2479675"/>
              <a:gd name="connsiteX25" fmla="*/ 157163 w 5445125"/>
              <a:gd name="connsiteY25" fmla="*/ 1784350 h 2479675"/>
              <a:gd name="connsiteX26" fmla="*/ 157163 w 5445125"/>
              <a:gd name="connsiteY26" fmla="*/ 1312862 h 2479675"/>
              <a:gd name="connsiteX27" fmla="*/ 0 w 5445125"/>
              <a:gd name="connsiteY27" fmla="*/ 1400968 h 2479675"/>
              <a:gd name="connsiteX0" fmla="*/ 0 w 5445125"/>
              <a:gd name="connsiteY0" fmla="*/ 1400968 h 2479675"/>
              <a:gd name="connsiteX1" fmla="*/ 0 w 5445125"/>
              <a:gd name="connsiteY1" fmla="*/ 1865312 h 2479675"/>
              <a:gd name="connsiteX2" fmla="*/ 485775 w 5445125"/>
              <a:gd name="connsiteY2" fmla="*/ 2165350 h 2479675"/>
              <a:gd name="connsiteX3" fmla="*/ 109538 w 5445125"/>
              <a:gd name="connsiteY3" fmla="*/ 2370137 h 2479675"/>
              <a:gd name="connsiteX4" fmla="*/ 228600 w 5445125"/>
              <a:gd name="connsiteY4" fmla="*/ 2479675 h 2479675"/>
              <a:gd name="connsiteX5" fmla="*/ 2014538 w 5445125"/>
              <a:gd name="connsiteY5" fmla="*/ 1427162 h 2479675"/>
              <a:gd name="connsiteX6" fmla="*/ 3238500 w 5445125"/>
              <a:gd name="connsiteY6" fmla="*/ 2132012 h 2479675"/>
              <a:gd name="connsiteX7" fmla="*/ 3243263 w 5445125"/>
              <a:gd name="connsiteY7" fmla="*/ 1801812 h 2479675"/>
              <a:gd name="connsiteX8" fmla="*/ 3113088 w 5445125"/>
              <a:gd name="connsiteY8" fmla="*/ 1728787 h 2479675"/>
              <a:gd name="connsiteX9" fmla="*/ 3116263 w 5445125"/>
              <a:gd name="connsiteY9" fmla="*/ 1885950 h 2479675"/>
              <a:gd name="connsiteX10" fmla="*/ 2178050 w 5445125"/>
              <a:gd name="connsiteY10" fmla="*/ 1363662 h 2479675"/>
              <a:gd name="connsiteX11" fmla="*/ 3219450 w 5445125"/>
              <a:gd name="connsiteY11" fmla="*/ 746125 h 2479675"/>
              <a:gd name="connsiteX12" fmla="*/ 5129213 w 5445125"/>
              <a:gd name="connsiteY12" fmla="*/ 1865312 h 2479675"/>
              <a:gd name="connsiteX13" fmla="*/ 5445125 w 5445125"/>
              <a:gd name="connsiteY13" fmla="*/ 1682750 h 2479675"/>
              <a:gd name="connsiteX14" fmla="*/ 5445125 w 5445125"/>
              <a:gd name="connsiteY14" fmla="*/ 1017587 h 2479675"/>
              <a:gd name="connsiteX15" fmla="*/ 5259388 w 5445125"/>
              <a:gd name="connsiteY15" fmla="*/ 1130300 h 2479675"/>
              <a:gd name="connsiteX16" fmla="*/ 5253038 w 5445125"/>
              <a:gd name="connsiteY16" fmla="*/ 1579562 h 2479675"/>
              <a:gd name="connsiteX17" fmla="*/ 5138738 w 5445125"/>
              <a:gd name="connsiteY17" fmla="*/ 1641475 h 2479675"/>
              <a:gd name="connsiteX18" fmla="*/ 3414713 w 5445125"/>
              <a:gd name="connsiteY18" fmla="*/ 650875 h 2479675"/>
              <a:gd name="connsiteX19" fmla="*/ 3457575 w 5445125"/>
              <a:gd name="connsiteY19" fmla="*/ 631825 h 2479675"/>
              <a:gd name="connsiteX20" fmla="*/ 3454400 w 5445125"/>
              <a:gd name="connsiteY20" fmla="*/ 3175 h 2479675"/>
              <a:gd name="connsiteX21" fmla="*/ 3364194 w 5445125"/>
              <a:gd name="connsiteY21" fmla="*/ 51056 h 2479675"/>
              <a:gd name="connsiteX22" fmla="*/ 3278188 w 5445125"/>
              <a:gd name="connsiteY22" fmla="*/ 0 h 2479675"/>
              <a:gd name="connsiteX23" fmla="*/ 3281363 w 5445125"/>
              <a:gd name="connsiteY23" fmla="*/ 550862 h 2479675"/>
              <a:gd name="connsiteX24" fmla="*/ 652463 w 5445125"/>
              <a:gd name="connsiteY24" fmla="*/ 2060575 h 2479675"/>
              <a:gd name="connsiteX25" fmla="*/ 157163 w 5445125"/>
              <a:gd name="connsiteY25" fmla="*/ 1784350 h 2479675"/>
              <a:gd name="connsiteX26" fmla="*/ 157163 w 5445125"/>
              <a:gd name="connsiteY26" fmla="*/ 1312862 h 2479675"/>
              <a:gd name="connsiteX27" fmla="*/ 0 w 5445125"/>
              <a:gd name="connsiteY27" fmla="*/ 1400968 h 2479675"/>
              <a:gd name="connsiteX0" fmla="*/ 0 w 5445125"/>
              <a:gd name="connsiteY0" fmla="*/ 1400968 h 2479675"/>
              <a:gd name="connsiteX1" fmla="*/ 0 w 5445125"/>
              <a:gd name="connsiteY1" fmla="*/ 1865312 h 2479675"/>
              <a:gd name="connsiteX2" fmla="*/ 485775 w 5445125"/>
              <a:gd name="connsiteY2" fmla="*/ 2165350 h 2479675"/>
              <a:gd name="connsiteX3" fmla="*/ 109538 w 5445125"/>
              <a:gd name="connsiteY3" fmla="*/ 2370137 h 2479675"/>
              <a:gd name="connsiteX4" fmla="*/ 228600 w 5445125"/>
              <a:gd name="connsiteY4" fmla="*/ 2479675 h 2479675"/>
              <a:gd name="connsiteX5" fmla="*/ 2014538 w 5445125"/>
              <a:gd name="connsiteY5" fmla="*/ 1427162 h 2479675"/>
              <a:gd name="connsiteX6" fmla="*/ 3263900 w 5445125"/>
              <a:gd name="connsiteY6" fmla="*/ 2144712 h 2479675"/>
              <a:gd name="connsiteX7" fmla="*/ 3243263 w 5445125"/>
              <a:gd name="connsiteY7" fmla="*/ 1801812 h 2479675"/>
              <a:gd name="connsiteX8" fmla="*/ 3113088 w 5445125"/>
              <a:gd name="connsiteY8" fmla="*/ 1728787 h 2479675"/>
              <a:gd name="connsiteX9" fmla="*/ 3116263 w 5445125"/>
              <a:gd name="connsiteY9" fmla="*/ 1885950 h 2479675"/>
              <a:gd name="connsiteX10" fmla="*/ 2178050 w 5445125"/>
              <a:gd name="connsiteY10" fmla="*/ 1363662 h 2479675"/>
              <a:gd name="connsiteX11" fmla="*/ 3219450 w 5445125"/>
              <a:gd name="connsiteY11" fmla="*/ 746125 h 2479675"/>
              <a:gd name="connsiteX12" fmla="*/ 5129213 w 5445125"/>
              <a:gd name="connsiteY12" fmla="*/ 1865312 h 2479675"/>
              <a:gd name="connsiteX13" fmla="*/ 5445125 w 5445125"/>
              <a:gd name="connsiteY13" fmla="*/ 1682750 h 2479675"/>
              <a:gd name="connsiteX14" fmla="*/ 5445125 w 5445125"/>
              <a:gd name="connsiteY14" fmla="*/ 1017587 h 2479675"/>
              <a:gd name="connsiteX15" fmla="*/ 5259388 w 5445125"/>
              <a:gd name="connsiteY15" fmla="*/ 1130300 h 2479675"/>
              <a:gd name="connsiteX16" fmla="*/ 5253038 w 5445125"/>
              <a:gd name="connsiteY16" fmla="*/ 1579562 h 2479675"/>
              <a:gd name="connsiteX17" fmla="*/ 5138738 w 5445125"/>
              <a:gd name="connsiteY17" fmla="*/ 1641475 h 2479675"/>
              <a:gd name="connsiteX18" fmla="*/ 3414713 w 5445125"/>
              <a:gd name="connsiteY18" fmla="*/ 650875 h 2479675"/>
              <a:gd name="connsiteX19" fmla="*/ 3457575 w 5445125"/>
              <a:gd name="connsiteY19" fmla="*/ 631825 h 2479675"/>
              <a:gd name="connsiteX20" fmla="*/ 3454400 w 5445125"/>
              <a:gd name="connsiteY20" fmla="*/ 3175 h 2479675"/>
              <a:gd name="connsiteX21" fmla="*/ 3364194 w 5445125"/>
              <a:gd name="connsiteY21" fmla="*/ 51056 h 2479675"/>
              <a:gd name="connsiteX22" fmla="*/ 3278188 w 5445125"/>
              <a:gd name="connsiteY22" fmla="*/ 0 h 2479675"/>
              <a:gd name="connsiteX23" fmla="*/ 3281363 w 5445125"/>
              <a:gd name="connsiteY23" fmla="*/ 550862 h 2479675"/>
              <a:gd name="connsiteX24" fmla="*/ 652463 w 5445125"/>
              <a:gd name="connsiteY24" fmla="*/ 2060575 h 2479675"/>
              <a:gd name="connsiteX25" fmla="*/ 157163 w 5445125"/>
              <a:gd name="connsiteY25" fmla="*/ 1784350 h 2479675"/>
              <a:gd name="connsiteX26" fmla="*/ 157163 w 5445125"/>
              <a:gd name="connsiteY26" fmla="*/ 1312862 h 2479675"/>
              <a:gd name="connsiteX27" fmla="*/ 0 w 5445125"/>
              <a:gd name="connsiteY27" fmla="*/ 1400968 h 2479675"/>
              <a:gd name="connsiteX0" fmla="*/ 0 w 5445125"/>
              <a:gd name="connsiteY0" fmla="*/ 1400968 h 2479675"/>
              <a:gd name="connsiteX1" fmla="*/ 0 w 5445125"/>
              <a:gd name="connsiteY1" fmla="*/ 1865312 h 2479675"/>
              <a:gd name="connsiteX2" fmla="*/ 485775 w 5445125"/>
              <a:gd name="connsiteY2" fmla="*/ 2165350 h 2479675"/>
              <a:gd name="connsiteX3" fmla="*/ 109538 w 5445125"/>
              <a:gd name="connsiteY3" fmla="*/ 2370137 h 2479675"/>
              <a:gd name="connsiteX4" fmla="*/ 228600 w 5445125"/>
              <a:gd name="connsiteY4" fmla="*/ 2479675 h 2479675"/>
              <a:gd name="connsiteX5" fmla="*/ 2014538 w 5445125"/>
              <a:gd name="connsiteY5" fmla="*/ 1427162 h 2479675"/>
              <a:gd name="connsiteX6" fmla="*/ 3263900 w 5445125"/>
              <a:gd name="connsiteY6" fmla="*/ 2144712 h 2479675"/>
              <a:gd name="connsiteX7" fmla="*/ 3262313 w 5445125"/>
              <a:gd name="connsiteY7" fmla="*/ 1811337 h 2479675"/>
              <a:gd name="connsiteX8" fmla="*/ 3113088 w 5445125"/>
              <a:gd name="connsiteY8" fmla="*/ 1728787 h 2479675"/>
              <a:gd name="connsiteX9" fmla="*/ 3116263 w 5445125"/>
              <a:gd name="connsiteY9" fmla="*/ 1885950 h 2479675"/>
              <a:gd name="connsiteX10" fmla="*/ 2178050 w 5445125"/>
              <a:gd name="connsiteY10" fmla="*/ 1363662 h 2479675"/>
              <a:gd name="connsiteX11" fmla="*/ 3219450 w 5445125"/>
              <a:gd name="connsiteY11" fmla="*/ 746125 h 2479675"/>
              <a:gd name="connsiteX12" fmla="*/ 5129213 w 5445125"/>
              <a:gd name="connsiteY12" fmla="*/ 1865312 h 2479675"/>
              <a:gd name="connsiteX13" fmla="*/ 5445125 w 5445125"/>
              <a:gd name="connsiteY13" fmla="*/ 1682750 h 2479675"/>
              <a:gd name="connsiteX14" fmla="*/ 5445125 w 5445125"/>
              <a:gd name="connsiteY14" fmla="*/ 1017587 h 2479675"/>
              <a:gd name="connsiteX15" fmla="*/ 5259388 w 5445125"/>
              <a:gd name="connsiteY15" fmla="*/ 1130300 h 2479675"/>
              <a:gd name="connsiteX16" fmla="*/ 5253038 w 5445125"/>
              <a:gd name="connsiteY16" fmla="*/ 1579562 h 2479675"/>
              <a:gd name="connsiteX17" fmla="*/ 5138738 w 5445125"/>
              <a:gd name="connsiteY17" fmla="*/ 1641475 h 2479675"/>
              <a:gd name="connsiteX18" fmla="*/ 3414713 w 5445125"/>
              <a:gd name="connsiteY18" fmla="*/ 650875 h 2479675"/>
              <a:gd name="connsiteX19" fmla="*/ 3457575 w 5445125"/>
              <a:gd name="connsiteY19" fmla="*/ 631825 h 2479675"/>
              <a:gd name="connsiteX20" fmla="*/ 3454400 w 5445125"/>
              <a:gd name="connsiteY20" fmla="*/ 3175 h 2479675"/>
              <a:gd name="connsiteX21" fmla="*/ 3364194 w 5445125"/>
              <a:gd name="connsiteY21" fmla="*/ 51056 h 2479675"/>
              <a:gd name="connsiteX22" fmla="*/ 3278188 w 5445125"/>
              <a:gd name="connsiteY22" fmla="*/ 0 h 2479675"/>
              <a:gd name="connsiteX23" fmla="*/ 3281363 w 5445125"/>
              <a:gd name="connsiteY23" fmla="*/ 550862 h 2479675"/>
              <a:gd name="connsiteX24" fmla="*/ 652463 w 5445125"/>
              <a:gd name="connsiteY24" fmla="*/ 2060575 h 2479675"/>
              <a:gd name="connsiteX25" fmla="*/ 157163 w 5445125"/>
              <a:gd name="connsiteY25" fmla="*/ 1784350 h 2479675"/>
              <a:gd name="connsiteX26" fmla="*/ 157163 w 5445125"/>
              <a:gd name="connsiteY26" fmla="*/ 1312862 h 2479675"/>
              <a:gd name="connsiteX27" fmla="*/ 0 w 5445125"/>
              <a:gd name="connsiteY27" fmla="*/ 1400968 h 247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45125" h="2479675">
                <a:moveTo>
                  <a:pt x="0" y="1400968"/>
                </a:moveTo>
                <a:lnTo>
                  <a:pt x="0" y="1865312"/>
                </a:lnTo>
                <a:lnTo>
                  <a:pt x="485775" y="2165350"/>
                </a:lnTo>
                <a:lnTo>
                  <a:pt x="109538" y="2370137"/>
                </a:lnTo>
                <a:lnTo>
                  <a:pt x="228600" y="2479675"/>
                </a:lnTo>
                <a:lnTo>
                  <a:pt x="2014538" y="1427162"/>
                </a:lnTo>
                <a:lnTo>
                  <a:pt x="3263900" y="2144712"/>
                </a:lnTo>
                <a:cubicBezTo>
                  <a:pt x="3264429" y="1935162"/>
                  <a:pt x="3261784" y="2020887"/>
                  <a:pt x="3262313" y="1811337"/>
                </a:cubicBezTo>
                <a:lnTo>
                  <a:pt x="3113088" y="1728787"/>
                </a:lnTo>
                <a:cubicBezTo>
                  <a:pt x="3114146" y="1857375"/>
                  <a:pt x="3115205" y="1757362"/>
                  <a:pt x="3116263" y="1885950"/>
                </a:cubicBezTo>
                <a:lnTo>
                  <a:pt x="2178050" y="1363662"/>
                </a:lnTo>
                <a:lnTo>
                  <a:pt x="3219450" y="746125"/>
                </a:lnTo>
                <a:lnTo>
                  <a:pt x="5129213" y="1865312"/>
                </a:lnTo>
                <a:lnTo>
                  <a:pt x="5445125" y="1682750"/>
                </a:lnTo>
                <a:lnTo>
                  <a:pt x="5445125" y="1017587"/>
                </a:lnTo>
                <a:lnTo>
                  <a:pt x="5259388" y="1130300"/>
                </a:lnTo>
                <a:cubicBezTo>
                  <a:pt x="5257271" y="1280054"/>
                  <a:pt x="5255155" y="1429808"/>
                  <a:pt x="5253038" y="1579562"/>
                </a:cubicBezTo>
                <a:lnTo>
                  <a:pt x="5138738" y="1641475"/>
                </a:lnTo>
                <a:lnTo>
                  <a:pt x="3414713" y="650875"/>
                </a:lnTo>
                <a:lnTo>
                  <a:pt x="3457575" y="631825"/>
                </a:lnTo>
                <a:cubicBezTo>
                  <a:pt x="3456517" y="422275"/>
                  <a:pt x="3455458" y="212725"/>
                  <a:pt x="3454400" y="3175"/>
                </a:cubicBezTo>
                <a:cubicBezTo>
                  <a:pt x="3424331" y="3260"/>
                  <a:pt x="3394263" y="50971"/>
                  <a:pt x="3364194" y="51056"/>
                </a:cubicBezTo>
                <a:lnTo>
                  <a:pt x="3278188" y="0"/>
                </a:lnTo>
                <a:cubicBezTo>
                  <a:pt x="3279246" y="183621"/>
                  <a:pt x="3280305" y="367241"/>
                  <a:pt x="3281363" y="550862"/>
                </a:cubicBezTo>
                <a:lnTo>
                  <a:pt x="652463" y="2060575"/>
                </a:lnTo>
                <a:lnTo>
                  <a:pt x="157163" y="1784350"/>
                </a:lnTo>
                <a:lnTo>
                  <a:pt x="157163" y="1312862"/>
                </a:lnTo>
                <a:lnTo>
                  <a:pt x="0" y="1400968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CDF42A4-CDD4-F09F-2EBB-612D52653D96}"/>
              </a:ext>
            </a:extLst>
          </p:cNvPr>
          <p:cNvGrpSpPr/>
          <p:nvPr/>
        </p:nvGrpSpPr>
        <p:grpSpPr>
          <a:xfrm>
            <a:off x="5680265" y="3155866"/>
            <a:ext cx="5310335" cy="2505560"/>
            <a:chOff x="5680265" y="3527341"/>
            <a:chExt cx="5310335" cy="250556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32F6D73-7D0C-5507-46C2-9A3FD165AD00}"/>
                </a:ext>
              </a:extLst>
            </p:cNvPr>
            <p:cNvCxnSpPr>
              <a:cxnSpLocks/>
            </p:cNvCxnSpPr>
            <p:nvPr/>
          </p:nvCxnSpPr>
          <p:spPr>
            <a:xfrm>
              <a:off x="5690933" y="5213164"/>
              <a:ext cx="0" cy="230374"/>
            </a:xfrm>
            <a:prstGeom prst="line">
              <a:avLst/>
            </a:prstGeom>
            <a:ln w="38100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5A44111-F59A-A78D-16ED-002F0038E781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217" y="4943540"/>
              <a:ext cx="0" cy="312098"/>
            </a:xfrm>
            <a:prstGeom prst="line">
              <a:avLst/>
            </a:prstGeom>
            <a:ln w="38100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3E56899-207C-1ED7-C6E0-664A9AC0B117}"/>
                </a:ext>
              </a:extLst>
            </p:cNvPr>
            <p:cNvGrpSpPr/>
            <p:nvPr/>
          </p:nvGrpSpPr>
          <p:grpSpPr>
            <a:xfrm>
              <a:off x="5680265" y="3527341"/>
              <a:ext cx="5310335" cy="2505560"/>
              <a:chOff x="5680265" y="3527341"/>
              <a:chExt cx="5310335" cy="250556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E2A1574-CFF4-9033-4853-5315206A5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1499" y="4838700"/>
                <a:ext cx="0" cy="373856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5A8966D-4EC3-E08B-C064-4C587DA160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2999" y="3527341"/>
                <a:ext cx="0" cy="683124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FC7D26B-15E4-6F45-9343-255226C41E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83724" y="4613462"/>
                <a:ext cx="0" cy="346549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C3D908B-018C-9291-8882-6C9429DABD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71468" y="4187893"/>
                <a:ext cx="2528751" cy="1469000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1C02273-21CA-C250-E105-02AE66F575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5268" y="5240996"/>
                <a:ext cx="235332" cy="136709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E9C1E3B-96BA-EDCF-027F-27B12C4A6A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02677" y="5655219"/>
                <a:ext cx="650145" cy="377682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3886267-DF17-D667-C134-888D3074D7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6521" y="5165001"/>
                <a:ext cx="0" cy="486905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021C711-9F6E-4E7A-1378-4D6AF97314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0265" y="5428605"/>
                <a:ext cx="578654" cy="345159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D64259A-2948-F47C-C80B-1335B17030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37073" y="4261361"/>
                <a:ext cx="1660880" cy="955714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2426115-52EA-664D-26AC-62C59496BC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61390" y="4979678"/>
                <a:ext cx="1148867" cy="661088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D825AB2-3409-67DB-07AC-E10C3E98C644}"/>
              </a:ext>
            </a:extLst>
          </p:cNvPr>
          <p:cNvCxnSpPr>
            <a:cxnSpLocks/>
          </p:cNvCxnSpPr>
          <p:nvPr/>
        </p:nvCxnSpPr>
        <p:spPr>
          <a:xfrm>
            <a:off x="10497953" y="4841081"/>
            <a:ext cx="277730" cy="165149"/>
          </a:xfrm>
          <a:prstGeom prst="line">
            <a:avLst/>
          </a:prstGeom>
          <a:ln w="381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8FDBFE2-F6D9-2C4A-A42F-29A347D3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667" y="3027096"/>
            <a:ext cx="3302522" cy="803807"/>
          </a:xfrm>
        </p:spPr>
        <p:txBody>
          <a:bodyPr>
            <a:noAutofit/>
          </a:bodyPr>
          <a:lstStyle/>
          <a:p>
            <a:r>
              <a:rPr lang="en-AU" sz="4000" dirty="0"/>
              <a:t>Thank you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7A3592C-75FC-42F6-B1D9-092F0F5FA951}"/>
              </a:ext>
            </a:extLst>
          </p:cNvPr>
          <p:cNvSpPr txBox="1">
            <a:spLocks/>
          </p:cNvSpPr>
          <p:nvPr/>
        </p:nvSpPr>
        <p:spPr>
          <a:xfrm>
            <a:off x="2070667" y="3903831"/>
            <a:ext cx="3207186" cy="1114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</a:rPr>
              <a:t>Maree Marshall – Director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Waste Management and Circular Economy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WSP Australia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hlinkClick r:id="rId2"/>
              </a:rPr>
              <a:t>Maree.Marshall@wsp.com</a:t>
            </a:r>
            <a:endParaRPr kumimoji="0" lang="en-US" sz="105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50" dirty="0">
                <a:latin typeface="Montserrat" panose="00000500000000000000" pitchFamily="2" charset="0"/>
              </a:rPr>
              <a:t>0458 066 864</a:t>
            </a:r>
            <a:endParaRPr kumimoji="0" lang="en-US" sz="105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7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CAB1A-06E3-4DC9-ABBA-F23AA9698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isometric city with buildings and cars&#10;&#10;Description automatically generated">
            <a:extLst>
              <a:ext uri="{FF2B5EF4-FFF2-40B4-BE49-F238E27FC236}">
                <a16:creationId xmlns:a16="http://schemas.microsoft.com/office/drawing/2014/main" id="{0A38C378-9418-C8E7-49ED-425D9ED18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54" y="199135"/>
            <a:ext cx="7903726" cy="66486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D83F140-2C6D-1AAE-E082-2F8B48F31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5996996" cy="461665"/>
          </a:xfrm>
        </p:spPr>
        <p:txBody>
          <a:bodyPr>
            <a:spAutoFit/>
          </a:bodyPr>
          <a:lstStyle/>
          <a:p>
            <a:r>
              <a:rPr lang="en-AU" dirty="0"/>
              <a:t>Vehicle Free Cities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6A5A7-EC82-E7FA-4A24-0B150201407D}"/>
              </a:ext>
            </a:extLst>
          </p:cNvPr>
          <p:cNvSpPr txBox="1"/>
          <p:nvPr/>
        </p:nvSpPr>
        <p:spPr>
          <a:xfrm>
            <a:off x="9517380" y="1844040"/>
            <a:ext cx="1981200" cy="1600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16D95-21BE-9B62-81D5-2A22EAC6720F}"/>
              </a:ext>
            </a:extLst>
          </p:cNvPr>
          <p:cNvSpPr txBox="1"/>
          <p:nvPr/>
        </p:nvSpPr>
        <p:spPr>
          <a:xfrm>
            <a:off x="1660036" y="1384916"/>
            <a:ext cx="3924266" cy="321677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Cities around the world </a:t>
            </a:r>
            <a:r>
              <a:rPr lang="en-US" dirty="0">
                <a:solidFill>
                  <a:srgbClr val="041C2C"/>
                </a:solidFill>
                <a:latin typeface="+mn-lt"/>
              </a:rPr>
              <a:t>are </a:t>
            </a: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becoming </a:t>
            </a:r>
            <a:r>
              <a:rPr lang="en-US" b="0" dirty="0">
                <a:solidFill>
                  <a:srgbClr val="041C2C"/>
                </a:solidFill>
                <a:latin typeface="+mn-lt"/>
              </a:rPr>
              <a:t>vehicle</a:t>
            </a:r>
            <a:r>
              <a:rPr lang="en-US" i="0" dirty="0">
                <a:solidFill>
                  <a:srgbClr val="041C2C"/>
                </a:solidFill>
                <a:effectLst/>
                <a:latin typeface="+mn-lt"/>
              </a:rPr>
              <a:t>-free</a:t>
            </a:r>
            <a:r>
              <a:rPr lang="en-US" dirty="0">
                <a:solidFill>
                  <a:srgbClr val="041C2C"/>
                </a:solidFill>
                <a:latin typeface="+mn-lt"/>
              </a:rPr>
              <a:t>, but how </a:t>
            </a: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do we design </a:t>
            </a:r>
            <a:r>
              <a:rPr lang="en-US" dirty="0">
                <a:solidFill>
                  <a:srgbClr val="041C2C"/>
                </a:solidFill>
                <a:latin typeface="+mn-lt"/>
              </a:rPr>
              <a:t>for</a:t>
            </a:r>
            <a:r>
              <a:rPr lang="en-US" i="0" dirty="0">
                <a:solidFill>
                  <a:srgbClr val="041C2C"/>
                </a:solidFill>
                <a:effectLst/>
                <a:latin typeface="+mn-lt"/>
              </a:rPr>
              <a:t> waste collection and deliveries?</a:t>
            </a:r>
            <a:endParaRPr lang="en-US" b="0" i="0" dirty="0">
              <a:solidFill>
                <a:srgbClr val="041C2C"/>
              </a:solidFill>
              <a:effectLst/>
              <a:latin typeface="+mn-lt"/>
            </a:endParaRPr>
          </a:p>
          <a:p>
            <a:pPr algn="l"/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Cities which we looked at for inspiration include: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041C2C"/>
                </a:solidFill>
                <a:latin typeface="+mn-lt"/>
              </a:rPr>
              <a:t>Belgium (Ghent)</a:t>
            </a:r>
          </a:p>
          <a:p>
            <a:pPr marL="285750" indent="-285750" algn="l">
              <a:buFontTx/>
              <a:buChar char="-"/>
            </a:pPr>
            <a:r>
              <a:rPr lang="en-AU" dirty="0"/>
              <a:t>Germany (Heidelberg)</a:t>
            </a:r>
            <a:endParaRPr lang="en-US" dirty="0">
              <a:solidFill>
                <a:srgbClr val="041C2C"/>
              </a:solidFill>
              <a:latin typeface="+mn-lt"/>
            </a:endParaRPr>
          </a:p>
          <a:p>
            <a:pPr marL="285750" indent="-285750" algn="l">
              <a:buFontTx/>
              <a:buChar char="-"/>
            </a:pP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Arizona (Tempe)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041C2C"/>
                </a:solidFill>
                <a:latin typeface="+mn-lt"/>
              </a:rPr>
              <a:t>Spain (Barcelona)</a:t>
            </a:r>
          </a:p>
          <a:p>
            <a:pPr marL="285750" indent="-285750" algn="l">
              <a:buFontTx/>
              <a:buChar char="-"/>
            </a:pPr>
            <a:r>
              <a:rPr lang="en-US" b="0" i="0" dirty="0">
                <a:solidFill>
                  <a:srgbClr val="041C2C"/>
                </a:solidFill>
                <a:effectLst/>
                <a:latin typeface="+mn-lt"/>
              </a:rPr>
              <a:t>Netherland (Utrecht)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6E5D6FF-B475-97E9-995B-469BEDA33D4C}"/>
              </a:ext>
            </a:extLst>
          </p:cNvPr>
          <p:cNvSpPr/>
          <p:nvPr/>
        </p:nvSpPr>
        <p:spPr>
          <a:xfrm>
            <a:off x="4252076" y="3992425"/>
            <a:ext cx="7715759" cy="2860092"/>
          </a:xfrm>
          <a:custGeom>
            <a:avLst/>
            <a:gdLst>
              <a:gd name="connsiteX0" fmla="*/ 7696200 w 7696200"/>
              <a:gd name="connsiteY0" fmla="*/ 0 h 3289300"/>
              <a:gd name="connsiteX1" fmla="*/ 7696200 w 7696200"/>
              <a:gd name="connsiteY1" fmla="*/ 863600 h 3289300"/>
              <a:gd name="connsiteX2" fmla="*/ 3848100 w 7696200"/>
              <a:gd name="connsiteY2" fmla="*/ 3289300 h 3289300"/>
              <a:gd name="connsiteX3" fmla="*/ 0 w 7696200"/>
              <a:gd name="connsiteY3" fmla="*/ 1028700 h 3289300"/>
              <a:gd name="connsiteX4" fmla="*/ 0 w 7696200"/>
              <a:gd name="connsiteY4" fmla="*/ 38100 h 3289300"/>
              <a:gd name="connsiteX5" fmla="*/ 3848100 w 7696200"/>
              <a:gd name="connsiteY5" fmla="*/ 2235200 h 3289300"/>
              <a:gd name="connsiteX6" fmla="*/ 7696200 w 7696200"/>
              <a:gd name="connsiteY6" fmla="*/ 0 h 3289300"/>
              <a:gd name="connsiteX0" fmla="*/ 7705531 w 7705531"/>
              <a:gd name="connsiteY0" fmla="*/ 0 h 3289300"/>
              <a:gd name="connsiteX1" fmla="*/ 7705531 w 7705531"/>
              <a:gd name="connsiteY1" fmla="*/ 863600 h 3289300"/>
              <a:gd name="connsiteX2" fmla="*/ 3857431 w 7705531"/>
              <a:gd name="connsiteY2" fmla="*/ 3289300 h 3289300"/>
              <a:gd name="connsiteX3" fmla="*/ 9331 w 7705531"/>
              <a:gd name="connsiteY3" fmla="*/ 1028700 h 3289300"/>
              <a:gd name="connsiteX4" fmla="*/ 0 w 7705531"/>
              <a:gd name="connsiteY4" fmla="*/ 10108 h 3289300"/>
              <a:gd name="connsiteX5" fmla="*/ 3857431 w 7705531"/>
              <a:gd name="connsiteY5" fmla="*/ 2235200 h 3289300"/>
              <a:gd name="connsiteX6" fmla="*/ 7705531 w 7705531"/>
              <a:gd name="connsiteY6" fmla="*/ 0 h 3289300"/>
              <a:gd name="connsiteX0" fmla="*/ 7706428 w 7706428"/>
              <a:gd name="connsiteY0" fmla="*/ 0 h 3289300"/>
              <a:gd name="connsiteX1" fmla="*/ 7706428 w 7706428"/>
              <a:gd name="connsiteY1" fmla="*/ 863600 h 3289300"/>
              <a:gd name="connsiteX2" fmla="*/ 3858328 w 7706428"/>
              <a:gd name="connsiteY2" fmla="*/ 3289300 h 3289300"/>
              <a:gd name="connsiteX3" fmla="*/ 897 w 7706428"/>
              <a:gd name="connsiteY3" fmla="*/ 552839 h 3289300"/>
              <a:gd name="connsiteX4" fmla="*/ 897 w 7706428"/>
              <a:gd name="connsiteY4" fmla="*/ 10108 h 3289300"/>
              <a:gd name="connsiteX5" fmla="*/ 3858328 w 7706428"/>
              <a:gd name="connsiteY5" fmla="*/ 2235200 h 3289300"/>
              <a:gd name="connsiteX6" fmla="*/ 7706428 w 7706428"/>
              <a:gd name="connsiteY6" fmla="*/ 0 h 3289300"/>
              <a:gd name="connsiteX0" fmla="*/ 7706428 w 7706428"/>
              <a:gd name="connsiteY0" fmla="*/ 0 h 2860092"/>
              <a:gd name="connsiteX1" fmla="*/ 7706428 w 7706428"/>
              <a:gd name="connsiteY1" fmla="*/ 863600 h 2860092"/>
              <a:gd name="connsiteX2" fmla="*/ 3867659 w 7706428"/>
              <a:gd name="connsiteY2" fmla="*/ 2860092 h 2860092"/>
              <a:gd name="connsiteX3" fmla="*/ 897 w 7706428"/>
              <a:gd name="connsiteY3" fmla="*/ 552839 h 2860092"/>
              <a:gd name="connsiteX4" fmla="*/ 897 w 7706428"/>
              <a:gd name="connsiteY4" fmla="*/ 10108 h 2860092"/>
              <a:gd name="connsiteX5" fmla="*/ 3858328 w 7706428"/>
              <a:gd name="connsiteY5" fmla="*/ 2235200 h 2860092"/>
              <a:gd name="connsiteX6" fmla="*/ 7706428 w 7706428"/>
              <a:gd name="connsiteY6" fmla="*/ 0 h 2860092"/>
              <a:gd name="connsiteX0" fmla="*/ 7706428 w 7734420"/>
              <a:gd name="connsiteY0" fmla="*/ 0 h 2860092"/>
              <a:gd name="connsiteX1" fmla="*/ 7734420 w 7734420"/>
              <a:gd name="connsiteY1" fmla="*/ 583681 h 2860092"/>
              <a:gd name="connsiteX2" fmla="*/ 3867659 w 7734420"/>
              <a:gd name="connsiteY2" fmla="*/ 2860092 h 2860092"/>
              <a:gd name="connsiteX3" fmla="*/ 897 w 7734420"/>
              <a:gd name="connsiteY3" fmla="*/ 552839 h 2860092"/>
              <a:gd name="connsiteX4" fmla="*/ 897 w 7734420"/>
              <a:gd name="connsiteY4" fmla="*/ 10108 h 2860092"/>
              <a:gd name="connsiteX5" fmla="*/ 3858328 w 7734420"/>
              <a:gd name="connsiteY5" fmla="*/ 2235200 h 2860092"/>
              <a:gd name="connsiteX6" fmla="*/ 7706428 w 7734420"/>
              <a:gd name="connsiteY6" fmla="*/ 0 h 2860092"/>
              <a:gd name="connsiteX0" fmla="*/ 7706428 w 7715759"/>
              <a:gd name="connsiteY0" fmla="*/ 0 h 2860092"/>
              <a:gd name="connsiteX1" fmla="*/ 7715759 w 7715759"/>
              <a:gd name="connsiteY1" fmla="*/ 583681 h 2860092"/>
              <a:gd name="connsiteX2" fmla="*/ 3867659 w 7715759"/>
              <a:gd name="connsiteY2" fmla="*/ 2860092 h 2860092"/>
              <a:gd name="connsiteX3" fmla="*/ 897 w 7715759"/>
              <a:gd name="connsiteY3" fmla="*/ 552839 h 2860092"/>
              <a:gd name="connsiteX4" fmla="*/ 897 w 7715759"/>
              <a:gd name="connsiteY4" fmla="*/ 10108 h 2860092"/>
              <a:gd name="connsiteX5" fmla="*/ 3858328 w 7715759"/>
              <a:gd name="connsiteY5" fmla="*/ 2235200 h 2860092"/>
              <a:gd name="connsiteX6" fmla="*/ 7706428 w 7715759"/>
              <a:gd name="connsiteY6" fmla="*/ 0 h 286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5759" h="2860092">
                <a:moveTo>
                  <a:pt x="7706428" y="0"/>
                </a:moveTo>
                <a:lnTo>
                  <a:pt x="7715759" y="583681"/>
                </a:lnTo>
                <a:lnTo>
                  <a:pt x="3867659" y="2860092"/>
                </a:lnTo>
                <a:lnTo>
                  <a:pt x="897" y="552839"/>
                </a:lnTo>
                <a:cubicBezTo>
                  <a:pt x="-2213" y="213308"/>
                  <a:pt x="4007" y="349639"/>
                  <a:pt x="897" y="10108"/>
                </a:cubicBezTo>
                <a:lnTo>
                  <a:pt x="3858328" y="2235200"/>
                </a:lnTo>
                <a:lnTo>
                  <a:pt x="7706428" y="0"/>
                </a:lnTo>
                <a:close/>
              </a:path>
            </a:pathLst>
          </a:custGeom>
          <a:solidFill>
            <a:srgbClr val="663300"/>
          </a:solidFill>
          <a:ln>
            <a:solidFill>
              <a:srgbClr val="422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11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8FA5-88A1-496B-BDE9-B715198D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5996996" cy="461665"/>
          </a:xfrm>
        </p:spPr>
        <p:txBody>
          <a:bodyPr>
            <a:spAutoFit/>
          </a:bodyPr>
          <a:lstStyle/>
          <a:p>
            <a:r>
              <a:rPr lang="en-AU" dirty="0"/>
              <a:t>Waste System Options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2879C820-6B63-F524-9A3E-61B9EBFC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48" y="1341073"/>
            <a:ext cx="2718966" cy="13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0A3EB-92EB-C024-B417-DBE78A9F279B}"/>
              </a:ext>
            </a:extLst>
          </p:cNvPr>
          <p:cNvSpPr txBox="1"/>
          <p:nvPr/>
        </p:nvSpPr>
        <p:spPr>
          <a:xfrm>
            <a:off x="3080701" y="2819306"/>
            <a:ext cx="2207874" cy="748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AU" sz="2000" dirty="0">
                <a:effectLst/>
                <a:latin typeface="+mj-lt"/>
                <a:ea typeface="Times New Roman" panose="02020603050405020304" pitchFamily="18" charset="0"/>
              </a:rPr>
              <a:t>Vacuum Waste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4D590-6604-6486-C0D2-C2622DC5CE52}"/>
              </a:ext>
            </a:extLst>
          </p:cNvPr>
          <p:cNvSpPr txBox="1"/>
          <p:nvPr/>
        </p:nvSpPr>
        <p:spPr>
          <a:xfrm>
            <a:off x="7518517" y="2819306"/>
            <a:ext cx="2785069" cy="741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AU" sz="2000" dirty="0">
                <a:effectLst/>
                <a:latin typeface="+mj-lt"/>
                <a:ea typeface="Times New Roman" panose="02020603050405020304" pitchFamily="18" charset="0"/>
              </a:rPr>
              <a:t>Consolidated Waste Collection Docks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3EEA3-24EC-6AB7-1D1D-CA0044E6BB32}"/>
              </a:ext>
            </a:extLst>
          </p:cNvPr>
          <p:cNvSpPr txBox="1"/>
          <p:nvPr/>
        </p:nvSpPr>
        <p:spPr>
          <a:xfrm>
            <a:off x="3130367" y="5603418"/>
            <a:ext cx="2108542" cy="741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AU" sz="2000" dirty="0">
                <a:effectLst/>
                <a:latin typeface="+mj-lt"/>
                <a:ea typeface="Times New Roman" panose="02020603050405020304" pitchFamily="18" charset="0"/>
              </a:rPr>
              <a:t>Organic Piped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71833-0CBC-FBDD-C0F7-EB5BB8B0996F}"/>
              </a:ext>
            </a:extLst>
          </p:cNvPr>
          <p:cNvSpPr txBox="1"/>
          <p:nvPr/>
        </p:nvSpPr>
        <p:spPr>
          <a:xfrm>
            <a:off x="7948416" y="5603418"/>
            <a:ext cx="2244606" cy="741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AU" sz="2000" dirty="0">
                <a:effectLst/>
                <a:latin typeface="+mj-lt"/>
                <a:ea typeface="Times New Roman" panose="02020603050405020304" pitchFamily="18" charset="0"/>
              </a:rPr>
              <a:t>Circular Economy Hub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F84ADF-E33D-D0FA-17B3-09DFE5E8E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381" y="4157445"/>
            <a:ext cx="3012099" cy="1287960"/>
          </a:xfrm>
          <a:prstGeom prst="rect">
            <a:avLst/>
          </a:prstGeom>
        </p:spPr>
      </p:pic>
      <p:pic>
        <p:nvPicPr>
          <p:cNvPr id="12" name="Picture 67">
            <a:extLst>
              <a:ext uri="{FF2B5EF4-FFF2-40B4-BE49-F238E27FC236}">
                <a16:creationId xmlns:a16="http://schemas.microsoft.com/office/drawing/2014/main" id="{E8A584A2-1D47-5A68-A6A9-688C9D328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59" b="-1406"/>
          <a:stretch/>
        </p:blipFill>
        <p:spPr bwMode="auto">
          <a:xfrm>
            <a:off x="8192335" y="1127760"/>
            <a:ext cx="1437439" cy="17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BB7641-4C6B-F752-743F-295A51CD0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259" y="3974925"/>
            <a:ext cx="1110515" cy="167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2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8FA5-88A1-496B-BDE9-B715198D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5996996" cy="461665"/>
          </a:xfrm>
        </p:spPr>
        <p:txBody>
          <a:bodyPr>
            <a:spAutoFit/>
          </a:bodyPr>
          <a:lstStyle/>
          <a:p>
            <a:r>
              <a:rPr lang="en-AU" dirty="0"/>
              <a:t>Vacuum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5329A-5AB8-630F-B11F-9AAA1DE2E090}"/>
              </a:ext>
            </a:extLst>
          </p:cNvPr>
          <p:cNvSpPr txBox="1"/>
          <p:nvPr/>
        </p:nvSpPr>
        <p:spPr>
          <a:xfrm>
            <a:off x="1660036" y="895052"/>
            <a:ext cx="2604813" cy="7630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6DE4EF3E-AF1F-D597-44B2-3A0F3CF15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48" y="203452"/>
            <a:ext cx="2227330" cy="111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3F851B-F1D0-DAE5-08D0-9FA74427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96" y="1870702"/>
            <a:ext cx="95250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8FA5-88A1-496B-BDE9-B715198D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5996996" cy="461665"/>
          </a:xfrm>
        </p:spPr>
        <p:txBody>
          <a:bodyPr>
            <a:spAutoFit/>
          </a:bodyPr>
          <a:lstStyle/>
          <a:p>
            <a:r>
              <a:rPr lang="en-AU" dirty="0"/>
              <a:t>Piped Organics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5329A-5AB8-630F-B11F-9AAA1DE2E090}"/>
              </a:ext>
            </a:extLst>
          </p:cNvPr>
          <p:cNvSpPr txBox="1"/>
          <p:nvPr/>
        </p:nvSpPr>
        <p:spPr>
          <a:xfrm>
            <a:off x="1660036" y="895052"/>
            <a:ext cx="2604813" cy="7630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BB4AE-8B91-AAE3-BB87-A3A574688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910" y="256997"/>
            <a:ext cx="2151667" cy="920043"/>
          </a:xfrm>
          <a:prstGeom prst="rect">
            <a:avLst/>
          </a:prstGeom>
        </p:spPr>
      </p:pic>
      <p:pic>
        <p:nvPicPr>
          <p:cNvPr id="13" name="Picture 12" descr="A diagram of a laboratory&#10;&#10;Description automatically generated with medium confidence">
            <a:extLst>
              <a:ext uri="{FF2B5EF4-FFF2-40B4-BE49-F238E27FC236}">
                <a16:creationId xmlns:a16="http://schemas.microsoft.com/office/drawing/2014/main" id="{A1974F33-17E6-5C36-B3FD-CAC702E24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35" y="1356717"/>
            <a:ext cx="10532843" cy="46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2702787E-5FC2-9234-EC25-AF0125A59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153" y="3283933"/>
            <a:ext cx="932323" cy="871519"/>
          </a:xfrm>
          <a:prstGeom prst="rect">
            <a:avLst/>
          </a:prstGeom>
        </p:spPr>
      </p:pic>
      <p:pic>
        <p:nvPicPr>
          <p:cNvPr id="4" name="Picture 67">
            <a:extLst>
              <a:ext uri="{FF2B5EF4-FFF2-40B4-BE49-F238E27FC236}">
                <a16:creationId xmlns:a16="http://schemas.microsoft.com/office/drawing/2014/main" id="{93F19C45-9245-BF55-AD7C-91D83E958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59" b="-1406"/>
          <a:stretch/>
        </p:blipFill>
        <p:spPr bwMode="auto">
          <a:xfrm>
            <a:off x="10860036" y="159204"/>
            <a:ext cx="993610" cy="123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B8FA5-88A1-496B-BDE9-B715198D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36" y="433387"/>
            <a:ext cx="5996996" cy="461665"/>
          </a:xfrm>
        </p:spPr>
        <p:txBody>
          <a:bodyPr>
            <a:spAutoFit/>
          </a:bodyPr>
          <a:lstStyle/>
          <a:p>
            <a:r>
              <a:rPr lang="en-AU" dirty="0"/>
              <a:t>Consolidated Docks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5329A-5AB8-630F-B11F-9AAA1DE2E090}"/>
              </a:ext>
            </a:extLst>
          </p:cNvPr>
          <p:cNvSpPr txBox="1"/>
          <p:nvPr/>
        </p:nvSpPr>
        <p:spPr>
          <a:xfrm rot="5400000">
            <a:off x="6509517" y="2730557"/>
            <a:ext cx="2604813" cy="7630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endParaRPr lang="en-AU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AE9884-38B4-D359-735C-D4F050645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5034" r="40736"/>
          <a:stretch/>
        </p:blipFill>
        <p:spPr>
          <a:xfrm>
            <a:off x="3200915" y="1809676"/>
            <a:ext cx="3429533" cy="3713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0478BF-B1A3-19B9-A03D-D7EA9B143C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509"/>
          <a:stretch/>
        </p:blipFill>
        <p:spPr>
          <a:xfrm rot="5400000">
            <a:off x="6212471" y="3299151"/>
            <a:ext cx="619211" cy="2167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BE5B8F-31C4-879D-D55F-2CB11FCC98A8}"/>
              </a:ext>
            </a:extLst>
          </p:cNvPr>
          <p:cNvCxnSpPr>
            <a:cxnSpLocks/>
          </p:cNvCxnSpPr>
          <p:nvPr/>
        </p:nvCxnSpPr>
        <p:spPr>
          <a:xfrm rot="5400000">
            <a:off x="4976588" y="3730003"/>
            <a:ext cx="3312367" cy="0"/>
          </a:xfrm>
          <a:prstGeom prst="line">
            <a:avLst/>
          </a:prstGeom>
          <a:ln w="279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1FE0E20-20B3-84AE-0C4F-E18F07B2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420"/>
          <a:stretch/>
        </p:blipFill>
        <p:spPr>
          <a:xfrm>
            <a:off x="8786902" y="2521522"/>
            <a:ext cx="571945" cy="5502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D131D3-84C0-EE14-63C9-1A968A2885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069"/>
          <a:stretch/>
        </p:blipFill>
        <p:spPr>
          <a:xfrm rot="10800000">
            <a:off x="7432903" y="2791647"/>
            <a:ext cx="619211" cy="2429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6D76B5-595B-6368-F08D-31F054899F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302"/>
          <a:stretch/>
        </p:blipFill>
        <p:spPr>
          <a:xfrm>
            <a:off x="8217734" y="2454119"/>
            <a:ext cx="571945" cy="568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C9DC12-B81F-5184-E3EC-0B2F61312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017105" y="2691484"/>
            <a:ext cx="204346" cy="31116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B16C2CE-BFE6-2D8F-D7B6-9BFF7D9A23DA}"/>
              </a:ext>
            </a:extLst>
          </p:cNvPr>
          <p:cNvSpPr/>
          <p:nvPr/>
        </p:nvSpPr>
        <p:spPr>
          <a:xfrm flipH="1">
            <a:off x="7342644" y="2066636"/>
            <a:ext cx="2034732" cy="967975"/>
          </a:xfrm>
          <a:prstGeom prst="rect">
            <a:avLst/>
          </a:prstGeom>
          <a:ln w="279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EDC6D41-F130-0D03-4FF8-E36A9E064665}"/>
              </a:ext>
            </a:extLst>
          </p:cNvPr>
          <p:cNvCxnSpPr>
            <a:cxnSpLocks/>
          </p:cNvCxnSpPr>
          <p:nvPr/>
        </p:nvCxnSpPr>
        <p:spPr>
          <a:xfrm>
            <a:off x="6791219" y="3178405"/>
            <a:ext cx="3871" cy="1073328"/>
          </a:xfrm>
          <a:prstGeom prst="line">
            <a:avLst/>
          </a:prstGeom>
          <a:ln w="28575">
            <a:solidFill>
              <a:srgbClr val="372DF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E1F5DA6-724E-E919-78AB-8E4CBF2EB29E}"/>
              </a:ext>
            </a:extLst>
          </p:cNvPr>
          <p:cNvCxnSpPr>
            <a:cxnSpLocks/>
          </p:cNvCxnSpPr>
          <p:nvPr/>
        </p:nvCxnSpPr>
        <p:spPr>
          <a:xfrm rot="5400000">
            <a:off x="5814416" y="2430360"/>
            <a:ext cx="0" cy="1961348"/>
          </a:xfrm>
          <a:prstGeom prst="straightConnector1">
            <a:avLst/>
          </a:prstGeom>
          <a:ln w="28575">
            <a:solidFill>
              <a:srgbClr val="372DF7"/>
            </a:solidFill>
            <a:prstDash val="sys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BA406F7E-61DC-8D70-4244-C4841BEA0ACD}"/>
              </a:ext>
            </a:extLst>
          </p:cNvPr>
          <p:cNvSpPr/>
          <p:nvPr/>
        </p:nvSpPr>
        <p:spPr>
          <a:xfrm rot="5400000">
            <a:off x="7681734" y="4686335"/>
            <a:ext cx="105516" cy="105516"/>
          </a:xfrm>
          <a:prstGeom prst="ellipse">
            <a:avLst/>
          </a:prstGeom>
          <a:solidFill>
            <a:srgbClr val="372DF7"/>
          </a:solidFill>
          <a:ln w="28575">
            <a:solidFill>
              <a:srgbClr val="372D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620880A-4137-F196-8FCA-C96696C2771C}"/>
              </a:ext>
            </a:extLst>
          </p:cNvPr>
          <p:cNvSpPr/>
          <p:nvPr/>
        </p:nvSpPr>
        <p:spPr>
          <a:xfrm rot="5400000">
            <a:off x="7681734" y="2531886"/>
            <a:ext cx="105516" cy="105516"/>
          </a:xfrm>
          <a:prstGeom prst="ellipse">
            <a:avLst/>
          </a:prstGeom>
          <a:solidFill>
            <a:srgbClr val="372DF7"/>
          </a:solidFill>
          <a:ln w="28575">
            <a:solidFill>
              <a:srgbClr val="372D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4CE7FCF-1DB2-3D6C-BDB0-903BFF8828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420"/>
          <a:stretch/>
        </p:blipFill>
        <p:spPr>
          <a:xfrm>
            <a:off x="8754281" y="4414306"/>
            <a:ext cx="571945" cy="5502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8DECF13-96A2-8FA5-EF18-01DECF746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900"/>
          <a:stretch/>
        </p:blipFill>
        <p:spPr>
          <a:xfrm>
            <a:off x="7400283" y="4397696"/>
            <a:ext cx="619211" cy="24355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66462FD-C2FD-84EE-D352-11B16E7725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302"/>
          <a:stretch/>
        </p:blipFill>
        <p:spPr>
          <a:xfrm>
            <a:off x="8185113" y="4346903"/>
            <a:ext cx="571945" cy="56808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D566296-3E42-60D3-941D-407FA4896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978134" y="4419168"/>
            <a:ext cx="204346" cy="31116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AE8E252-4D42-E9CB-3C58-28CD70A5DE5C}"/>
              </a:ext>
            </a:extLst>
          </p:cNvPr>
          <p:cNvSpPr/>
          <p:nvPr/>
        </p:nvSpPr>
        <p:spPr>
          <a:xfrm flipH="1">
            <a:off x="7342644" y="4391220"/>
            <a:ext cx="2002111" cy="967975"/>
          </a:xfrm>
          <a:prstGeom prst="rect">
            <a:avLst/>
          </a:prstGeom>
          <a:ln w="279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FB40E6E-571B-5720-8E9C-8FDA0DFFC281}"/>
              </a:ext>
            </a:extLst>
          </p:cNvPr>
          <p:cNvCxnSpPr>
            <a:cxnSpLocks/>
          </p:cNvCxnSpPr>
          <p:nvPr/>
        </p:nvCxnSpPr>
        <p:spPr>
          <a:xfrm flipH="1" flipV="1">
            <a:off x="7733827" y="2592153"/>
            <a:ext cx="8017" cy="596191"/>
          </a:xfrm>
          <a:prstGeom prst="line">
            <a:avLst/>
          </a:prstGeom>
          <a:ln w="28575">
            <a:solidFill>
              <a:srgbClr val="372DF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9FAB2C-8FDA-5A74-10E5-F2A8748B31CA}"/>
              </a:ext>
            </a:extLst>
          </p:cNvPr>
          <p:cNvCxnSpPr>
            <a:cxnSpLocks/>
          </p:cNvCxnSpPr>
          <p:nvPr/>
        </p:nvCxnSpPr>
        <p:spPr>
          <a:xfrm flipH="1">
            <a:off x="6795090" y="3178405"/>
            <a:ext cx="947419" cy="6477"/>
          </a:xfrm>
          <a:prstGeom prst="line">
            <a:avLst/>
          </a:prstGeom>
          <a:ln w="28575">
            <a:solidFill>
              <a:srgbClr val="372DF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5E317B0-3AB6-F583-501A-5C4B46D44B25}"/>
              </a:ext>
            </a:extLst>
          </p:cNvPr>
          <p:cNvCxnSpPr>
            <a:cxnSpLocks/>
          </p:cNvCxnSpPr>
          <p:nvPr/>
        </p:nvCxnSpPr>
        <p:spPr>
          <a:xfrm flipV="1">
            <a:off x="7733827" y="4230488"/>
            <a:ext cx="0" cy="470729"/>
          </a:xfrm>
          <a:prstGeom prst="line">
            <a:avLst/>
          </a:prstGeom>
          <a:ln w="28575">
            <a:solidFill>
              <a:srgbClr val="372DF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3EFB6DE-0F1D-F107-D651-8BA4DAD6A4CB}"/>
              </a:ext>
            </a:extLst>
          </p:cNvPr>
          <p:cNvCxnSpPr>
            <a:cxnSpLocks/>
          </p:cNvCxnSpPr>
          <p:nvPr/>
        </p:nvCxnSpPr>
        <p:spPr>
          <a:xfrm flipH="1">
            <a:off x="6781645" y="4245256"/>
            <a:ext cx="947419" cy="6477"/>
          </a:xfrm>
          <a:prstGeom prst="line">
            <a:avLst/>
          </a:prstGeom>
          <a:ln w="28575">
            <a:solidFill>
              <a:srgbClr val="372DF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2748C974-EB34-00A4-29D5-ED8CE24C1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739" y="3283933"/>
            <a:ext cx="932323" cy="87151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E0B10B-4BCA-C45E-90D0-59D2BBB21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703" y="3283933"/>
            <a:ext cx="932323" cy="871519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63098ABA-7E20-600D-0DC1-7DBD86D21AB0}"/>
              </a:ext>
            </a:extLst>
          </p:cNvPr>
          <p:cNvSpPr/>
          <p:nvPr/>
        </p:nvSpPr>
        <p:spPr>
          <a:xfrm>
            <a:off x="7341739" y="3283933"/>
            <a:ext cx="2026712" cy="864481"/>
          </a:xfrm>
          <a:prstGeom prst="rect">
            <a:avLst/>
          </a:prstGeom>
          <a:ln w="279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C1A3FC7-6216-4ED6-8D9C-9F37FD2079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371730" y="2863802"/>
            <a:ext cx="136301" cy="1657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B37C3BD-16A7-4B18-4B20-CEE8EC0669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371730" y="2727501"/>
            <a:ext cx="136301" cy="1657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B447B8E-E740-F863-3FC4-D0AB1C5961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371730" y="2590512"/>
            <a:ext cx="136301" cy="1657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4F94A5F-20C0-7CE7-1B53-534980703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370045" y="4671725"/>
            <a:ext cx="136301" cy="1657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C5F19C6-F24C-C620-3AEE-A375073130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370045" y="4535424"/>
            <a:ext cx="136301" cy="1657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14C45C6-B9BA-425E-AA41-7E62D943E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370045" y="4398435"/>
            <a:ext cx="136301" cy="1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54F69-0431-4773-8A95-594201B65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699" y="457608"/>
            <a:ext cx="7464855" cy="461665"/>
          </a:xfrm>
        </p:spPr>
        <p:txBody>
          <a:bodyPr wrap="square">
            <a:spAutoFit/>
          </a:bodyPr>
          <a:lstStyle/>
          <a:p>
            <a:r>
              <a:rPr lang="en-AU" dirty="0"/>
              <a:t>Urban Resource Recovery Centre (URRC)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93A3F0-5F97-4219-BE61-2BA26D10C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699" y="880766"/>
            <a:ext cx="74648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39750" algn="l"/>
              </a:tabLst>
            </a:pPr>
            <a:r>
              <a:rPr kumimoji="0" lang="en-AU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“A URRC (Circular Economy Hub) offers an opportunity rethink how we value waste while also offering improved community facilities”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A88C90-D59E-4E5B-8A40-A69174AFC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7" r="4299"/>
          <a:stretch/>
        </p:blipFill>
        <p:spPr>
          <a:xfrm>
            <a:off x="4423427" y="4371868"/>
            <a:ext cx="2340648" cy="180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7A6F5D-DB0F-4261-BFAD-7820EA629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32"/>
          <a:stretch/>
        </p:blipFill>
        <p:spPr>
          <a:xfrm>
            <a:off x="6987450" y="4371868"/>
            <a:ext cx="2405208" cy="180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0DD531-38F1-4918-A8D0-DF61CBFE9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309"/>
          <a:stretch/>
        </p:blipFill>
        <p:spPr>
          <a:xfrm>
            <a:off x="1824900" y="4371868"/>
            <a:ext cx="2340648" cy="180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9B06D2-4C5E-4D34-AC63-0BBADE0E40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75" r="13299"/>
          <a:stretch/>
        </p:blipFill>
        <p:spPr>
          <a:xfrm>
            <a:off x="1824899" y="2386475"/>
            <a:ext cx="2340649" cy="162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E5D15FC-E3ED-4321-9E92-A5F2D8241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7"/>
          <a:stretch/>
        </p:blipFill>
        <p:spPr bwMode="auto">
          <a:xfrm>
            <a:off x="4422345" y="2386475"/>
            <a:ext cx="2340648" cy="162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677F5E-17AE-4BFE-855D-74710B353A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38" r="14738"/>
          <a:stretch/>
        </p:blipFill>
        <p:spPr>
          <a:xfrm>
            <a:off x="6987451" y="2386475"/>
            <a:ext cx="2405208" cy="162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A2211D-1EE6-4A1C-9220-FEA3FE0FEE36}"/>
              </a:ext>
            </a:extLst>
          </p:cNvPr>
          <p:cNvSpPr txBox="1"/>
          <p:nvPr/>
        </p:nvSpPr>
        <p:spPr>
          <a:xfrm>
            <a:off x="1748699" y="3993640"/>
            <a:ext cx="1099981" cy="2285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AU" sz="800" dirty="0"/>
              <a:t>Container Deposit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3816EA-9DAE-4BC3-8BAF-92D38858F3CC}"/>
              </a:ext>
            </a:extLst>
          </p:cNvPr>
          <p:cNvSpPr txBox="1"/>
          <p:nvPr/>
        </p:nvSpPr>
        <p:spPr>
          <a:xfrm>
            <a:off x="4356831" y="3993640"/>
            <a:ext cx="768159" cy="2285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AU" sz="800" dirty="0"/>
              <a:t>Tool Library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BAFC9-3D51-427C-B63E-75424FA79549}"/>
              </a:ext>
            </a:extLst>
          </p:cNvPr>
          <p:cNvSpPr txBox="1"/>
          <p:nvPr/>
        </p:nvSpPr>
        <p:spPr>
          <a:xfrm>
            <a:off x="6949335" y="3993640"/>
            <a:ext cx="1515158" cy="2285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AU" sz="800" dirty="0"/>
              <a:t>Employment and Training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5E7A63-8226-4D91-AFCC-C8840DF6D6CF}"/>
              </a:ext>
            </a:extLst>
          </p:cNvPr>
          <p:cNvSpPr txBox="1"/>
          <p:nvPr/>
        </p:nvSpPr>
        <p:spPr>
          <a:xfrm>
            <a:off x="1767749" y="6171868"/>
            <a:ext cx="1165704" cy="2285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AU" sz="800" dirty="0"/>
              <a:t>Specialty Recycling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F2DBCD-FA04-472C-B2D8-E1DDA9EEFECF}"/>
              </a:ext>
            </a:extLst>
          </p:cNvPr>
          <p:cNvSpPr txBox="1"/>
          <p:nvPr/>
        </p:nvSpPr>
        <p:spPr>
          <a:xfrm>
            <a:off x="4375881" y="6171868"/>
            <a:ext cx="764953" cy="2285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AU" sz="800" dirty="0"/>
              <a:t>Bike Repair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2A57A8-246F-41D2-AAA2-33E156C6CA9A}"/>
              </a:ext>
            </a:extLst>
          </p:cNvPr>
          <p:cNvSpPr txBox="1"/>
          <p:nvPr/>
        </p:nvSpPr>
        <p:spPr>
          <a:xfrm>
            <a:off x="6939810" y="6171868"/>
            <a:ext cx="769763" cy="2285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AU" sz="800" dirty="0"/>
              <a:t>Repair Cafe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3664E2-F598-4896-AC77-5B3336D67D26}"/>
              </a:ext>
            </a:extLst>
          </p:cNvPr>
          <p:cNvSpPr txBox="1"/>
          <p:nvPr/>
        </p:nvSpPr>
        <p:spPr>
          <a:xfrm>
            <a:off x="9415731" y="3993640"/>
            <a:ext cx="792205" cy="2285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AU" sz="800" dirty="0"/>
              <a:t>Little Pantry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223A65-1986-4418-804A-B773B428CA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319" r="4135"/>
          <a:stretch/>
        </p:blipFill>
        <p:spPr>
          <a:xfrm>
            <a:off x="9524915" y="4372357"/>
            <a:ext cx="2256265" cy="179951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119F97-F4B9-4DF5-AE90-549139DDBE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54" r="1196"/>
          <a:stretch/>
        </p:blipFill>
        <p:spPr>
          <a:xfrm>
            <a:off x="9524915" y="2367705"/>
            <a:ext cx="2256265" cy="162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D8B8C1E-AF4A-4DAA-8C0B-6E61380A1481}"/>
              </a:ext>
            </a:extLst>
          </p:cNvPr>
          <p:cNvSpPr txBox="1"/>
          <p:nvPr/>
        </p:nvSpPr>
        <p:spPr>
          <a:xfrm>
            <a:off x="9426953" y="6171868"/>
            <a:ext cx="1414170" cy="2285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en-AU" sz="800" dirty="0"/>
              <a:t>Repair Café &amp; Education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654F13-0786-DD7D-9E49-65D91C500FF5}"/>
              </a:ext>
            </a:extLst>
          </p:cNvPr>
          <p:cNvSpPr txBox="1"/>
          <p:nvPr/>
        </p:nvSpPr>
        <p:spPr>
          <a:xfrm>
            <a:off x="1824899" y="1439569"/>
            <a:ext cx="3921557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AU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Community engagement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AU" dirty="0">
                <a:latin typeface="Century Gothic" panose="020B0502020202020204" pitchFamily="34" charset="0"/>
                <a:ea typeface="Calibri" panose="020F0502020204030204" pitchFamily="34" charset="0"/>
              </a:rPr>
              <a:t>Local employment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AU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Reduction of transport and emissions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18972-0421-DB41-7026-9704DB471C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91477" y="89117"/>
            <a:ext cx="789703" cy="119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20EF69DE-223D-4F96-A050-71E762ADE0CF}"/>
              </a:ext>
            </a:extLst>
          </p:cNvPr>
          <p:cNvSpPr txBox="1">
            <a:spLocks/>
          </p:cNvSpPr>
          <p:nvPr/>
        </p:nvSpPr>
        <p:spPr>
          <a:xfrm>
            <a:off x="1592510" y="195708"/>
            <a:ext cx="7452320" cy="563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buSzTx/>
            </a:pPr>
            <a:r>
              <a:rPr lang="en-AU" dirty="0"/>
              <a:t>Waste Streams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DCCE54-D834-4BF1-8AED-9CA95F003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470793"/>
              </p:ext>
            </p:extLst>
          </p:nvPr>
        </p:nvGraphicFramePr>
        <p:xfrm>
          <a:off x="1795742" y="1787415"/>
          <a:ext cx="9715079" cy="469627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270981">
                  <a:extLst>
                    <a:ext uri="{9D8B030D-6E8A-4147-A177-3AD203B41FA5}">
                      <a16:colId xmlns:a16="http://schemas.microsoft.com/office/drawing/2014/main" val="2083125652"/>
                    </a:ext>
                  </a:extLst>
                </a:gridCol>
                <a:gridCol w="2052822">
                  <a:extLst>
                    <a:ext uri="{9D8B030D-6E8A-4147-A177-3AD203B41FA5}">
                      <a16:colId xmlns:a16="http://schemas.microsoft.com/office/drawing/2014/main" val="1158371856"/>
                    </a:ext>
                  </a:extLst>
                </a:gridCol>
                <a:gridCol w="1597819">
                  <a:extLst>
                    <a:ext uri="{9D8B030D-6E8A-4147-A177-3AD203B41FA5}">
                      <a16:colId xmlns:a16="http://schemas.microsoft.com/office/drawing/2014/main" val="3535763800"/>
                    </a:ext>
                  </a:extLst>
                </a:gridCol>
                <a:gridCol w="1597819">
                  <a:extLst>
                    <a:ext uri="{9D8B030D-6E8A-4147-A177-3AD203B41FA5}">
                      <a16:colId xmlns:a16="http://schemas.microsoft.com/office/drawing/2014/main" val="2705592163"/>
                    </a:ext>
                  </a:extLst>
                </a:gridCol>
                <a:gridCol w="1597819">
                  <a:extLst>
                    <a:ext uri="{9D8B030D-6E8A-4147-A177-3AD203B41FA5}">
                      <a16:colId xmlns:a16="http://schemas.microsoft.com/office/drawing/2014/main" val="3900425292"/>
                    </a:ext>
                  </a:extLst>
                </a:gridCol>
                <a:gridCol w="1597819">
                  <a:extLst>
                    <a:ext uri="{9D8B030D-6E8A-4147-A177-3AD203B41FA5}">
                      <a16:colId xmlns:a16="http://schemas.microsoft.com/office/drawing/2014/main" val="3595690136"/>
                    </a:ext>
                  </a:extLst>
                </a:gridCol>
              </a:tblGrid>
              <a:tr h="3581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Category</a:t>
                      </a: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Stream</a:t>
                      </a: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Vacuum</a:t>
                      </a:r>
                      <a:endParaRPr lang="en-A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Consolidated Docks</a:t>
                      </a: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Organic Pipe</a:t>
                      </a:r>
                      <a:endParaRPr lang="en-A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</a:rPr>
                        <a:t>CE Hub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272275"/>
                  </a:ext>
                </a:extLst>
              </a:tr>
              <a:tr h="289209">
                <a:tc rowSpan="8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Garbage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796466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Commingled Recycling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776858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kern="1200" dirty="0">
                          <a:solidFill>
                            <a:schemeClr val="tx1"/>
                          </a:solidFill>
                          <a:effectLst/>
                        </a:rPr>
                        <a:t>Food Organics</a:t>
                      </a: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6781213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Glass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 (mixed)</a:t>
                      </a:r>
                      <a:endParaRPr kumimoji="0" lang="en-A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395789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Soft </a:t>
                      </a:r>
                      <a:r>
                        <a:rPr lang="en-AU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Plastics</a:t>
                      </a: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623917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Cardboard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755298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Hard Waste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853186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E-Waste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431937"/>
                  </a:ext>
                </a:extLst>
              </a:tr>
              <a:tr h="289209">
                <a:tc rowSpan="7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EXTENDED</a:t>
                      </a: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Charity / Textiles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856152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Polystyrene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kumimoji="0" lang="en-A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42B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389069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Secure Paper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816629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Household Chemicals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459449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Crates (Milk/Bread)</a:t>
                      </a: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13472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Cooking Oil</a:t>
                      </a: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A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50577"/>
                  </a:ext>
                </a:extLst>
              </a:tr>
              <a:tr h="289209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120130" algn="r"/>
                        </a:tabLst>
                      </a:pPr>
                      <a:r>
                        <a:rPr lang="en-AU" sz="1100" b="0" dirty="0">
                          <a:solidFill>
                            <a:schemeClr val="tx1"/>
                          </a:solidFill>
                          <a:effectLst/>
                        </a:rPr>
                        <a:t>Container Deposit (CDS)</a:t>
                      </a:r>
                      <a:endParaRPr lang="en-A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6120130" algn="r"/>
                        </a:tabLst>
                        <a:defRPr/>
                      </a:pPr>
                      <a:r>
                        <a:rPr kumimoji="0" lang="en-A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42B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A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34" marR="284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345937"/>
                  </a:ext>
                </a:extLst>
              </a:tr>
            </a:tbl>
          </a:graphicData>
        </a:graphic>
      </p:graphicFrame>
      <p:pic>
        <p:nvPicPr>
          <p:cNvPr id="7" name="Picture 8">
            <a:extLst>
              <a:ext uri="{FF2B5EF4-FFF2-40B4-BE49-F238E27FC236}">
                <a16:creationId xmlns:a16="http://schemas.microsoft.com/office/drawing/2014/main" id="{A2BB8A4A-29FB-64FA-982C-231A77DF4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148" y="968899"/>
            <a:ext cx="1512554" cy="75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6636F-F842-5999-C1B1-3250A9837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513" y="992814"/>
            <a:ext cx="1533157" cy="655571"/>
          </a:xfrm>
          <a:prstGeom prst="rect">
            <a:avLst/>
          </a:prstGeom>
        </p:spPr>
      </p:pic>
      <p:pic>
        <p:nvPicPr>
          <p:cNvPr id="10" name="Picture 67">
            <a:extLst>
              <a:ext uri="{FF2B5EF4-FFF2-40B4-BE49-F238E27FC236}">
                <a16:creationId xmlns:a16="http://schemas.microsoft.com/office/drawing/2014/main" id="{336EFD43-9275-F319-3FFC-129E17B95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59" b="-1406"/>
          <a:stretch/>
        </p:blipFill>
        <p:spPr bwMode="auto">
          <a:xfrm>
            <a:off x="7193811" y="908448"/>
            <a:ext cx="679114" cy="84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191A22-B16F-1B5F-DFCB-EA631A520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5148" y="916836"/>
            <a:ext cx="557972" cy="8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WSP Light Theme">
  <a:themeElements>
    <a:clrScheme name="WSP Light">
      <a:dk1>
        <a:srgbClr val="1E242B"/>
      </a:dk1>
      <a:lt1>
        <a:srgbClr val="FFFFFF"/>
      </a:lt1>
      <a:dk2>
        <a:srgbClr val="333C47"/>
      </a:dk2>
      <a:lt2>
        <a:srgbClr val="E7E6E6"/>
      </a:lt2>
      <a:accent1>
        <a:srgbClr val="333C47"/>
      </a:accent1>
      <a:accent2>
        <a:srgbClr val="898C8F"/>
      </a:accent2>
      <a:accent3>
        <a:srgbClr val="D9D9D6"/>
      </a:accent3>
      <a:accent4>
        <a:srgbClr val="F2F2F2"/>
      </a:accent4>
      <a:accent5>
        <a:srgbClr val="F9413A"/>
      </a:accent5>
      <a:accent6>
        <a:srgbClr val="FFA19B"/>
      </a:accent6>
      <a:hlink>
        <a:srgbClr val="3C5F79"/>
      </a:hlink>
      <a:folHlink>
        <a:srgbClr val="537898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91440" tIns="45720" rIns="91440" bIns="45720" rtlCol="0" anchor="t">
        <a:noAutofit/>
      </a:bodyPr>
      <a:lstStyle>
        <a:defPPr algn="l">
          <a:lnSpc>
            <a:spcPct val="120000"/>
          </a:lnSpc>
          <a:spcBef>
            <a:spcPts val="12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GL-BR-Presentation-Template-Light-2021.potx" id="{5EB6B533-230E-4D57-B62A-CF5C71268CCA}" vid="{94AF397F-8D54-4029-9796-1DB527B18697}"/>
    </a:ext>
  </a:extLst>
</a:theme>
</file>

<file path=ppt/theme/theme2.xml><?xml version="1.0" encoding="utf-8"?>
<a:theme xmlns:a="http://schemas.openxmlformats.org/drawingml/2006/main" name="1_WSP Light Theme">
  <a:themeElements>
    <a:clrScheme name="WSP Light">
      <a:dk1>
        <a:srgbClr val="1E242B"/>
      </a:dk1>
      <a:lt1>
        <a:srgbClr val="FFFFFF"/>
      </a:lt1>
      <a:dk2>
        <a:srgbClr val="333C47"/>
      </a:dk2>
      <a:lt2>
        <a:srgbClr val="E7E6E6"/>
      </a:lt2>
      <a:accent1>
        <a:srgbClr val="333C47"/>
      </a:accent1>
      <a:accent2>
        <a:srgbClr val="898C8F"/>
      </a:accent2>
      <a:accent3>
        <a:srgbClr val="D9D9D6"/>
      </a:accent3>
      <a:accent4>
        <a:srgbClr val="F2F2F2"/>
      </a:accent4>
      <a:accent5>
        <a:srgbClr val="F9413A"/>
      </a:accent5>
      <a:accent6>
        <a:srgbClr val="FFA19B"/>
      </a:accent6>
      <a:hlink>
        <a:srgbClr val="3C5F79"/>
      </a:hlink>
      <a:folHlink>
        <a:srgbClr val="537898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91440" tIns="45720" rIns="91440" bIns="45720" rtlCol="0" anchor="t">
        <a:noAutofit/>
      </a:bodyPr>
      <a:lstStyle>
        <a:defPPr algn="l">
          <a:lnSpc>
            <a:spcPct val="120000"/>
          </a:lnSpc>
          <a:spcBef>
            <a:spcPts val="12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441B3BA7-A5BC-4765-A6BD-F850FB4D4B36}" vid="{1E77387D-B800-47BB-ADE9-220A3E9AEC9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FDFEAA9-EFC6-4C69-BB0E-A2E5880DFA1B}">
  <we:reference id="1f4df590-35fc-4b16-a239-39709f9d8a74" version="1.0.0.1" store="EXCatalog" storeType="EXCatalog"/>
  <we:alternateReferences>
    <we:reference id="WA104381063" version="1.0.0.1" store="en-IE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D62A8291AC574281C201B771815F2E" ma:contentTypeVersion="13" ma:contentTypeDescription="Create a new document." ma:contentTypeScope="" ma:versionID="dcf633b0ca9661fb4fa2b1ee65652a1e">
  <xsd:schema xmlns:xsd="http://www.w3.org/2001/XMLSchema" xmlns:xs="http://www.w3.org/2001/XMLSchema" xmlns:p="http://schemas.microsoft.com/office/2006/metadata/properties" xmlns:ns2="14b199b6-5bb1-471a-bba6-9fa51ea13b5a" xmlns:ns3="73d83999-3925-4a8c-8d71-3418e815230e" targetNamespace="http://schemas.microsoft.com/office/2006/metadata/properties" ma:root="true" ma:fieldsID="da1f6256720e9019c7a0e06c3d167b1c" ns2:_="" ns3:_="">
    <xsd:import namespace="14b199b6-5bb1-471a-bba6-9fa51ea13b5a"/>
    <xsd:import namespace="73d83999-3925-4a8c-8d71-3418e81523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199b6-5bb1-471a-bba6-9fa51ea13b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83999-3925-4a8c-8d71-3418e815230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CC5ADA-D654-4D42-8D35-BFD61E47B8AF}">
  <ds:schemaRefs>
    <ds:schemaRef ds:uri="14b199b6-5bb1-471a-bba6-9fa51ea13b5a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3d83999-3925-4a8c-8d71-3418e815230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35D806-9E5F-45DD-9CDD-C676FD1237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871F32-08FC-4CA7-889E-A2202ADEE0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b199b6-5bb1-471a-bba6-9fa51ea13b5a"/>
    <ds:schemaRef ds:uri="73d83999-3925-4a8c-8d71-3418e81523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GL-BR-Presentation-Template-Light-2021</Template>
  <TotalTime>4012</TotalTime>
  <Words>465</Words>
  <Application>Microsoft Office PowerPoint</Application>
  <PresentationFormat>Widescreen</PresentationFormat>
  <Paragraphs>166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Montserrat</vt:lpstr>
      <vt:lpstr>Wingdings</vt:lpstr>
      <vt:lpstr>Times New Roman</vt:lpstr>
      <vt:lpstr>Symbol</vt:lpstr>
      <vt:lpstr>STIXGeneral-Regular</vt:lpstr>
      <vt:lpstr>Arial</vt:lpstr>
      <vt:lpstr>Calibri</vt:lpstr>
      <vt:lpstr>Century Gothic</vt:lpstr>
      <vt:lpstr>WSP Light Theme</vt:lpstr>
      <vt:lpstr>1_WSP Light Theme</vt:lpstr>
      <vt:lpstr>PowerPoint Presentation</vt:lpstr>
      <vt:lpstr>PowerPoint Presentation</vt:lpstr>
      <vt:lpstr>Vehicle Free Cities</vt:lpstr>
      <vt:lpstr>Waste System Options</vt:lpstr>
      <vt:lpstr>Vacuum System</vt:lpstr>
      <vt:lpstr>Piped Organics</vt:lpstr>
      <vt:lpstr>Consolidated Docks</vt:lpstr>
      <vt:lpstr>Urban Resource Recovery Centre (URRC)</vt:lpstr>
      <vt:lpstr>PowerPoint Presentation</vt:lpstr>
      <vt:lpstr>Arden Precinct Overview</vt:lpstr>
      <vt:lpstr>PowerPoint Presentation</vt:lpstr>
      <vt:lpstr>Business as Usual</vt:lpstr>
      <vt:lpstr>Shared Docks</vt:lpstr>
      <vt:lpstr>Vacuum and Pipe System</vt:lpstr>
      <vt:lpstr>Space and Vehicle Savings</vt:lpstr>
      <vt:lpstr>Waste Collection in a Vehicle Free City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template</dc:title>
  <dc:subject/>
  <dc:creator>Marshall, Maree</dc:creator>
  <cp:keywords/>
  <dc:description/>
  <cp:lastModifiedBy>Marshall, Maree</cp:lastModifiedBy>
  <cp:revision>98</cp:revision>
  <dcterms:created xsi:type="dcterms:W3CDTF">2022-10-09T04:00:06Z</dcterms:created>
  <dcterms:modified xsi:type="dcterms:W3CDTF">2023-10-23T07:09:19Z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0x01010091D62A8291AC574281C201B771815F2E</vt:lpwstr>
  </property>
  <property fmtid="{D5CDD505-2E9C-101B-9397-08002B2CF9AE}" pid="3" name="isWSPPresentation2021">
    <vt:lpwstr>Yes</vt:lpwstr>
  </property>
</Properties>
</file>